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964" r:id="rId4"/>
    <p:sldMasterId id="2147483992" r:id="rId5"/>
  </p:sldMasterIdLst>
  <p:notesMasterIdLst>
    <p:notesMasterId r:id="rId29"/>
  </p:notesMasterIdLst>
  <p:handoutMasterIdLst>
    <p:handoutMasterId r:id="rId30"/>
  </p:handoutMasterIdLst>
  <p:sldIdLst>
    <p:sldId id="351" r:id="rId6"/>
    <p:sldId id="412" r:id="rId7"/>
    <p:sldId id="413" r:id="rId8"/>
    <p:sldId id="518" r:id="rId9"/>
    <p:sldId id="519" r:id="rId10"/>
    <p:sldId id="520" r:id="rId11"/>
    <p:sldId id="521" r:id="rId12"/>
    <p:sldId id="522" r:id="rId13"/>
    <p:sldId id="523" r:id="rId14"/>
    <p:sldId id="524" r:id="rId15"/>
    <p:sldId id="525" r:id="rId16"/>
    <p:sldId id="526" r:id="rId17"/>
    <p:sldId id="527" r:id="rId18"/>
    <p:sldId id="528" r:id="rId19"/>
    <p:sldId id="529" r:id="rId20"/>
    <p:sldId id="530" r:id="rId21"/>
    <p:sldId id="531" r:id="rId22"/>
    <p:sldId id="532" r:id="rId23"/>
    <p:sldId id="514" r:id="rId24"/>
    <p:sldId id="515" r:id="rId25"/>
    <p:sldId id="517" r:id="rId26"/>
    <p:sldId id="516" r:id="rId27"/>
    <p:sldId id="533" r:id="rId28"/>
  </p:sldIdLst>
  <p:sldSz cx="24384000" cy="13716000"/>
  <p:notesSz cx="6858000" cy="9144000"/>
  <p:embeddedFontLst>
    <p:embeddedFont>
      <p:font typeface="Calibri" panose="020F0502020204030204" pitchFamily="34" charset="0"/>
      <p:regular r:id="rId31"/>
      <p:bold r:id="rId32"/>
      <p:italic r:id="rId33"/>
      <p:boldItalic r:id="rId34"/>
    </p:embeddedFont>
    <p:embeddedFont>
      <p:font typeface="Fira Sans" panose="020B0604020202020204" charset="0"/>
      <p:bold r:id="rId35"/>
    </p:embeddedFont>
    <p:embeddedFont>
      <p:font typeface="Calibri Light" panose="020F0302020204030204" pitchFamily="34" charset="0"/>
      <p:regular r:id="rId36"/>
      <p:italic r:id="rId37"/>
    </p:embeddedFont>
    <p:embeddedFont>
      <p:font typeface="Times" panose="02020603050405020304" pitchFamily="18" charset="0"/>
      <p:regular r:id="rId38"/>
      <p:bold r:id="rId39"/>
      <p:italic r:id="rId40"/>
      <p:boldItalic r:id="rId41"/>
    </p:embeddedFont>
    <p:embeddedFont>
      <p:font typeface="Arial Black" panose="020B0A04020102020204" pitchFamily="34" charset="0"/>
      <p:bold r:id="rId42"/>
    </p:embeddedFont>
    <p:embeddedFont>
      <p:font typeface="Nunito Sans" panose="00000500000000000000" pitchFamily="2" charset="0"/>
      <p:regular r:id="rId43"/>
      <p:bold r:id="rId44"/>
      <p:italic r:id="rId45"/>
      <p:boldItalic r:id="rId46"/>
    </p:embeddedFont>
    <p:embeddedFont>
      <p:font typeface="Fira Sans Light" panose="020B0604020202020204" charset="0"/>
      <p:regular r:id="rId47"/>
    </p:embeddedFont>
    <p:embeddedFont>
      <p:font typeface="Nunito Sans Light" panose="00000400000000000000" pitchFamily="2" charset="0"/>
      <p:regular r:id="rId4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88C9"/>
    <a:srgbClr val="53327A"/>
    <a:srgbClr val="1F83BD"/>
    <a:srgbClr val="E6E6E6"/>
    <a:srgbClr val="0BB3A9"/>
    <a:srgbClr val="FFFEFC"/>
    <a:srgbClr val="757679"/>
    <a:srgbClr val="C8C8C9"/>
    <a:srgbClr val="D3D3D3"/>
    <a:srgbClr val="156FA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D8B0D7-624D-B132-8D21-29B5E1B14D61}" v="412" dt="2021-07-14T15:39:14.481"/>
    <p1510:client id="{292875A8-FB20-E49B-E290-346CA561FF08}" v="6" dt="2021-07-14T15:01:41.168"/>
    <p1510:client id="{91C8422A-0EF3-BB00-F8FC-A3DD954E0223}" v="159" dt="2021-07-14T15:45:59.897"/>
    <p1510:client id="{1F7C4EB9-FAC8-9F53-EE8D-C597914DA683}" v="263" dt="2021-07-14T14:57:24.176"/>
    <p1510:client id="{72989C87-7105-6C84-8983-92C125DFB32C}" v="12" dt="2021-07-14T15:55:04.4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3" d="100"/>
          <a:sy n="43" d="100"/>
        </p:scale>
        <p:origin x="300" y="90"/>
      </p:cViewPr>
      <p:guideLst>
        <p:guide orient="horz" pos="4320"/>
        <p:guide pos="76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9.fntdata"/><Relationship Id="rId21" Type="http://schemas.openxmlformats.org/officeDocument/2006/relationships/slide" Target="slides/slide16.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notesMaster" Target="notesMasters/notesMaster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5.xml"/><Relationship Id="rId41" Type="http://schemas.openxmlformats.org/officeDocument/2006/relationships/font" Target="fonts/font11.fntdata"/><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6.fntdata"/><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Clark" userId="S::jclark@bvuvolunteers.org::a3e9a52d-5d29-4cd7-bcd0-9e5d43649327" providerId="AD" clId="Web-{72989C87-7105-6C84-8983-92C125DFB32C}"/>
    <pc:docChg chg="modSld">
      <pc:chgData name="Julie Clark" userId="S::jclark@bvuvolunteers.org::a3e9a52d-5d29-4cd7-bcd0-9e5d43649327" providerId="AD" clId="Web-{72989C87-7105-6C84-8983-92C125DFB32C}" dt="2021-07-14T15:55:04.496" v="5" actId="20577"/>
      <pc:docMkLst>
        <pc:docMk/>
      </pc:docMkLst>
      <pc:sldChg chg="modSp">
        <pc:chgData name="Julie Clark" userId="S::jclark@bvuvolunteers.org::a3e9a52d-5d29-4cd7-bcd0-9e5d43649327" providerId="AD" clId="Web-{72989C87-7105-6C84-8983-92C125DFB32C}" dt="2021-07-14T15:55:04.496" v="5" actId="20577"/>
        <pc:sldMkLst>
          <pc:docMk/>
          <pc:sldMk cId="4011800945" sldId="515"/>
        </pc:sldMkLst>
        <pc:spChg chg="mod">
          <ac:chgData name="Julie Clark" userId="S::jclark@bvuvolunteers.org::a3e9a52d-5d29-4cd7-bcd0-9e5d43649327" providerId="AD" clId="Web-{72989C87-7105-6C84-8983-92C125DFB32C}" dt="2021-07-14T15:55:04.496" v="5" actId="20577"/>
          <ac:spMkLst>
            <pc:docMk/>
            <pc:sldMk cId="4011800945" sldId="515"/>
            <ac:spMk id="6" creationId="{253B8EDC-CE4E-4560-B948-EF2D7D53FCAF}"/>
          </ac:spMkLst>
        </pc:spChg>
      </pc:sldChg>
    </pc:docChg>
  </pc:docChgLst>
  <pc:docChgLst>
    <pc:chgData name="Maria Diturno" userId="S::mditurno@bvuvolunteers.org::4169630e-a68c-450e-89da-a9a3a92fd45d" providerId="AD" clId="Web-{1F7C4EB9-FAC8-9F53-EE8D-C597914DA683}"/>
    <pc:docChg chg="addSld modSld sldOrd">
      <pc:chgData name="Maria Diturno" userId="S::mditurno@bvuvolunteers.org::4169630e-a68c-450e-89da-a9a3a92fd45d" providerId="AD" clId="Web-{1F7C4EB9-FAC8-9F53-EE8D-C597914DA683}" dt="2021-07-14T14:57:24.176" v="193" actId="20577"/>
      <pc:docMkLst>
        <pc:docMk/>
      </pc:docMkLst>
      <pc:sldChg chg="addSp delSp modSp">
        <pc:chgData name="Maria Diturno" userId="S::mditurno@bvuvolunteers.org::4169630e-a68c-450e-89da-a9a3a92fd45d" providerId="AD" clId="Web-{1F7C4EB9-FAC8-9F53-EE8D-C597914DA683}" dt="2021-07-14T13:31:21.006" v="49"/>
        <pc:sldMkLst>
          <pc:docMk/>
          <pc:sldMk cId="1865251063" sldId="351"/>
        </pc:sldMkLst>
        <pc:spChg chg="add del mod">
          <ac:chgData name="Maria Diturno" userId="S::mditurno@bvuvolunteers.org::4169630e-a68c-450e-89da-a9a3a92fd45d" providerId="AD" clId="Web-{1F7C4EB9-FAC8-9F53-EE8D-C597914DA683}" dt="2021-07-14T13:31:18.475" v="48"/>
          <ac:spMkLst>
            <pc:docMk/>
            <pc:sldMk cId="1865251063" sldId="351"/>
            <ac:spMk id="2" creationId="{EEEC1576-898C-4496-A9D8-BACBC2C931B4}"/>
          </ac:spMkLst>
        </pc:spChg>
        <pc:spChg chg="add del">
          <ac:chgData name="Maria Diturno" userId="S::mditurno@bvuvolunteers.org::4169630e-a68c-450e-89da-a9a3a92fd45d" providerId="AD" clId="Web-{1F7C4EB9-FAC8-9F53-EE8D-C597914DA683}" dt="2021-07-14T13:26:01.677" v="2"/>
          <ac:spMkLst>
            <pc:docMk/>
            <pc:sldMk cId="1865251063" sldId="351"/>
            <ac:spMk id="3" creationId="{3D69C0C8-80A5-4BBC-A511-B7E2975A2A41}"/>
          </ac:spMkLst>
        </pc:spChg>
        <pc:picChg chg="add del mod">
          <ac:chgData name="Maria Diturno" userId="S::mditurno@bvuvolunteers.org::4169630e-a68c-450e-89da-a9a3a92fd45d" providerId="AD" clId="Web-{1F7C4EB9-FAC8-9F53-EE8D-C597914DA683}" dt="2021-07-14T13:31:21.006" v="49"/>
          <ac:picMkLst>
            <pc:docMk/>
            <pc:sldMk cId="1865251063" sldId="351"/>
            <ac:picMk id="5" creationId="{16B1CAC3-1096-4624-8833-BEAD5C567789}"/>
          </ac:picMkLst>
        </pc:picChg>
      </pc:sldChg>
      <pc:sldChg chg="addSp delSp modSp mod setBg">
        <pc:chgData name="Maria Diturno" userId="S::mditurno@bvuvolunteers.org::4169630e-a68c-450e-89da-a9a3a92fd45d" providerId="AD" clId="Web-{1F7C4EB9-FAC8-9F53-EE8D-C597914DA683}" dt="2021-07-14T13:31:53.943" v="62" actId="1076"/>
        <pc:sldMkLst>
          <pc:docMk/>
          <pc:sldMk cId="3314919912" sldId="412"/>
        </pc:sldMkLst>
        <pc:spChg chg="mod">
          <ac:chgData name="Maria Diturno" userId="S::mditurno@bvuvolunteers.org::4169630e-a68c-450e-89da-a9a3a92fd45d" providerId="AD" clId="Web-{1F7C4EB9-FAC8-9F53-EE8D-C597914DA683}" dt="2021-07-14T13:31:40.287" v="57"/>
          <ac:spMkLst>
            <pc:docMk/>
            <pc:sldMk cId="3314919912" sldId="412"/>
            <ac:spMk id="2" creationId="{00000000-0000-0000-0000-000000000000}"/>
          </ac:spMkLst>
        </pc:spChg>
        <pc:spChg chg="mod">
          <ac:chgData name="Maria Diturno" userId="S::mditurno@bvuvolunteers.org::4169630e-a68c-450e-89da-a9a3a92fd45d" providerId="AD" clId="Web-{1F7C4EB9-FAC8-9F53-EE8D-C597914DA683}" dt="2021-07-14T13:31:40.287" v="57"/>
          <ac:spMkLst>
            <pc:docMk/>
            <pc:sldMk cId="3314919912" sldId="412"/>
            <ac:spMk id="4" creationId="{00000000-0000-0000-0000-000000000000}"/>
          </ac:spMkLst>
        </pc:spChg>
        <pc:spChg chg="mod">
          <ac:chgData name="Maria Diturno" userId="S::mditurno@bvuvolunteers.org::4169630e-a68c-450e-89da-a9a3a92fd45d" providerId="AD" clId="Web-{1F7C4EB9-FAC8-9F53-EE8D-C597914DA683}" dt="2021-07-14T13:31:40.287" v="57"/>
          <ac:spMkLst>
            <pc:docMk/>
            <pc:sldMk cId="3314919912" sldId="412"/>
            <ac:spMk id="5" creationId="{00000000-0000-0000-0000-000000000000}"/>
          </ac:spMkLst>
        </pc:spChg>
        <pc:spChg chg="add">
          <ac:chgData name="Maria Diturno" userId="S::mditurno@bvuvolunteers.org::4169630e-a68c-450e-89da-a9a3a92fd45d" providerId="AD" clId="Web-{1F7C4EB9-FAC8-9F53-EE8D-C597914DA683}" dt="2021-07-14T13:31:40.287" v="57"/>
          <ac:spMkLst>
            <pc:docMk/>
            <pc:sldMk cId="3314919912" sldId="412"/>
            <ac:spMk id="7" creationId="{D4D28E87-62D2-4602-B72F-5F74AA236CC3}"/>
          </ac:spMkLst>
        </pc:spChg>
        <pc:spChg chg="add del">
          <ac:chgData name="Maria Diturno" userId="S::mditurno@bvuvolunteers.org::4169630e-a68c-450e-89da-a9a3a92fd45d" providerId="AD" clId="Web-{1F7C4EB9-FAC8-9F53-EE8D-C597914DA683}" dt="2021-07-14T13:31:40.068" v="56"/>
          <ac:spMkLst>
            <pc:docMk/>
            <pc:sldMk cId="3314919912" sldId="412"/>
            <ac:spMk id="10" creationId="{19D32F93-50AC-4C46-A5DB-291C60DDB7BD}"/>
          </ac:spMkLst>
        </pc:spChg>
        <pc:spChg chg="add del">
          <ac:chgData name="Maria Diturno" userId="S::mditurno@bvuvolunteers.org::4169630e-a68c-450e-89da-a9a3a92fd45d" providerId="AD" clId="Web-{1F7C4EB9-FAC8-9F53-EE8D-C597914DA683}" dt="2021-07-14T13:31:40.068" v="56"/>
          <ac:spMkLst>
            <pc:docMk/>
            <pc:sldMk cId="3314919912" sldId="412"/>
            <ac:spMk id="12" creationId="{827DC2C4-B485-428A-BF4A-472D2967F47F}"/>
          </ac:spMkLst>
        </pc:spChg>
        <pc:spChg chg="add del">
          <ac:chgData name="Maria Diturno" userId="S::mditurno@bvuvolunteers.org::4169630e-a68c-450e-89da-a9a3a92fd45d" providerId="AD" clId="Web-{1F7C4EB9-FAC8-9F53-EE8D-C597914DA683}" dt="2021-07-14T13:31:40.068" v="56"/>
          <ac:spMkLst>
            <pc:docMk/>
            <pc:sldMk cId="3314919912" sldId="412"/>
            <ac:spMk id="14" creationId="{EE04B5EB-F158-4507-90DD-BD23620C7CC9}"/>
          </ac:spMkLst>
        </pc:spChg>
        <pc:picChg chg="add mod ord">
          <ac:chgData name="Maria Diturno" userId="S::mditurno@bvuvolunteers.org::4169630e-a68c-450e-89da-a9a3a92fd45d" providerId="AD" clId="Web-{1F7C4EB9-FAC8-9F53-EE8D-C597914DA683}" dt="2021-07-14T13:31:53.943" v="62" actId="1076"/>
          <ac:picMkLst>
            <pc:docMk/>
            <pc:sldMk cId="3314919912" sldId="412"/>
            <ac:picMk id="3" creationId="{3BF5AAE9-E62A-4D9E-BF7F-43DD72999254}"/>
          </ac:picMkLst>
        </pc:picChg>
      </pc:sldChg>
      <pc:sldChg chg="addSp delSp modSp">
        <pc:chgData name="Maria Diturno" userId="S::mditurno@bvuvolunteers.org::4169630e-a68c-450e-89da-a9a3a92fd45d" providerId="AD" clId="Web-{1F7C4EB9-FAC8-9F53-EE8D-C597914DA683}" dt="2021-07-14T13:35:22.303" v="78"/>
        <pc:sldMkLst>
          <pc:docMk/>
          <pc:sldMk cId="3145474079" sldId="413"/>
        </pc:sldMkLst>
        <pc:spChg chg="mod">
          <ac:chgData name="Maria Diturno" userId="S::mditurno@bvuvolunteers.org::4169630e-a68c-450e-89da-a9a3a92fd45d" providerId="AD" clId="Web-{1F7C4EB9-FAC8-9F53-EE8D-C597914DA683}" dt="2021-07-14T13:35:02.787" v="76" actId="20577"/>
          <ac:spMkLst>
            <pc:docMk/>
            <pc:sldMk cId="3145474079" sldId="413"/>
            <ac:spMk id="2" creationId="{00000000-0000-0000-0000-000000000000}"/>
          </ac:spMkLst>
        </pc:spChg>
        <pc:spChg chg="add del">
          <ac:chgData name="Maria Diturno" userId="S::mditurno@bvuvolunteers.org::4169630e-a68c-450e-89da-a9a3a92fd45d" providerId="AD" clId="Web-{1F7C4EB9-FAC8-9F53-EE8D-C597914DA683}" dt="2021-07-14T13:35:22.303" v="78"/>
          <ac:spMkLst>
            <pc:docMk/>
            <pc:sldMk cId="3145474079" sldId="413"/>
            <ac:spMk id="7" creationId="{201381B3-0A21-47B0-9F89-68771E82C165}"/>
          </ac:spMkLst>
        </pc:spChg>
      </pc:sldChg>
      <pc:sldChg chg="modSp">
        <pc:chgData name="Maria Diturno" userId="S::mditurno@bvuvolunteers.org::4169630e-a68c-450e-89da-a9a3a92fd45d" providerId="AD" clId="Web-{1F7C4EB9-FAC8-9F53-EE8D-C597914DA683}" dt="2021-07-14T13:32:56.381" v="64" actId="1076"/>
        <pc:sldMkLst>
          <pc:docMk/>
          <pc:sldMk cId="3898017225" sldId="514"/>
        </pc:sldMkLst>
        <pc:picChg chg="mod">
          <ac:chgData name="Maria Diturno" userId="S::mditurno@bvuvolunteers.org::4169630e-a68c-450e-89da-a9a3a92fd45d" providerId="AD" clId="Web-{1F7C4EB9-FAC8-9F53-EE8D-C597914DA683}" dt="2021-07-14T13:32:56.381" v="64" actId="1076"/>
          <ac:picMkLst>
            <pc:docMk/>
            <pc:sldMk cId="3898017225" sldId="514"/>
            <ac:picMk id="13" creationId="{3D39C803-EAEA-47FB-8B46-D5AE423E9FF5}"/>
          </ac:picMkLst>
        </pc:picChg>
      </pc:sldChg>
      <pc:sldChg chg="addSp delSp modSp new">
        <pc:chgData name="Maria Diturno" userId="S::mditurno@bvuvolunteers.org::4169630e-a68c-450e-89da-a9a3a92fd45d" providerId="AD" clId="Web-{1F7C4EB9-FAC8-9F53-EE8D-C597914DA683}" dt="2021-07-14T14:44:17.721" v="141" actId="1076"/>
        <pc:sldMkLst>
          <pc:docMk/>
          <pc:sldMk cId="4011800945" sldId="515"/>
        </pc:sldMkLst>
        <pc:spChg chg="mod">
          <ac:chgData name="Maria Diturno" userId="S::mditurno@bvuvolunteers.org::4169630e-a68c-450e-89da-a9a3a92fd45d" providerId="AD" clId="Web-{1F7C4EB9-FAC8-9F53-EE8D-C597914DA683}" dt="2021-07-14T13:37:22.866" v="83" actId="20577"/>
          <ac:spMkLst>
            <pc:docMk/>
            <pc:sldMk cId="4011800945" sldId="515"/>
            <ac:spMk id="2" creationId="{98F382B7-EB45-4EB6-A4E0-09E796C5377E}"/>
          </ac:spMkLst>
        </pc:spChg>
        <pc:spChg chg="del">
          <ac:chgData name="Maria Diturno" userId="S::mditurno@bvuvolunteers.org::4169630e-a68c-450e-89da-a9a3a92fd45d" providerId="AD" clId="Web-{1F7C4EB9-FAC8-9F53-EE8D-C597914DA683}" dt="2021-07-14T14:39:11.705" v="86"/>
          <ac:spMkLst>
            <pc:docMk/>
            <pc:sldMk cId="4011800945" sldId="515"/>
            <ac:spMk id="3" creationId="{81875B7F-954D-454A-BB24-C4B920246ECD}"/>
          </ac:spMkLst>
        </pc:spChg>
        <pc:spChg chg="add mod">
          <ac:chgData name="Maria Diturno" userId="S::mditurno@bvuvolunteers.org::4169630e-a68c-450e-89da-a9a3a92fd45d" providerId="AD" clId="Web-{1F7C4EB9-FAC8-9F53-EE8D-C597914DA683}" dt="2021-07-14T14:43:36.252" v="127" actId="1076"/>
          <ac:spMkLst>
            <pc:docMk/>
            <pc:sldMk cId="4011800945" sldId="515"/>
            <ac:spMk id="6" creationId="{253B8EDC-CE4E-4560-B948-EF2D7D53FCAF}"/>
          </ac:spMkLst>
        </pc:spChg>
        <pc:spChg chg="add mod">
          <ac:chgData name="Maria Diturno" userId="S::mditurno@bvuvolunteers.org::4169630e-a68c-450e-89da-a9a3a92fd45d" providerId="AD" clId="Web-{1F7C4EB9-FAC8-9F53-EE8D-C597914DA683}" dt="2021-07-14T14:44:17.721" v="141" actId="1076"/>
          <ac:spMkLst>
            <pc:docMk/>
            <pc:sldMk cId="4011800945" sldId="515"/>
            <ac:spMk id="7" creationId="{8100BB0B-2233-4D24-8AF3-0B90641744C7}"/>
          </ac:spMkLst>
        </pc:spChg>
        <pc:picChg chg="add mod ord">
          <ac:chgData name="Maria Diturno" userId="S::mditurno@bvuvolunteers.org::4169630e-a68c-450e-89da-a9a3a92fd45d" providerId="AD" clId="Web-{1F7C4EB9-FAC8-9F53-EE8D-C597914DA683}" dt="2021-07-14T14:43:17.752" v="123" actId="1076"/>
          <ac:picMkLst>
            <pc:docMk/>
            <pc:sldMk cId="4011800945" sldId="515"/>
            <ac:picMk id="5" creationId="{B3AA0363-AA57-4CAA-AB69-DC41FEC7A8DE}"/>
          </ac:picMkLst>
        </pc:picChg>
      </pc:sldChg>
      <pc:sldChg chg="add ord replId">
        <pc:chgData name="Maria Diturno" userId="S::mditurno@bvuvolunteers.org::4169630e-a68c-450e-89da-a9a3a92fd45d" providerId="AD" clId="Web-{1F7C4EB9-FAC8-9F53-EE8D-C597914DA683}" dt="2021-07-14T13:37:42.772" v="85"/>
        <pc:sldMkLst>
          <pc:docMk/>
          <pc:sldMk cId="3017379992" sldId="516"/>
        </pc:sldMkLst>
      </pc:sldChg>
      <pc:sldChg chg="modSp new">
        <pc:chgData name="Maria Diturno" userId="S::mditurno@bvuvolunteers.org::4169630e-a68c-450e-89da-a9a3a92fd45d" providerId="AD" clId="Web-{1F7C4EB9-FAC8-9F53-EE8D-C597914DA683}" dt="2021-07-14T14:57:24.176" v="193" actId="20577"/>
        <pc:sldMkLst>
          <pc:docMk/>
          <pc:sldMk cId="1926904080" sldId="517"/>
        </pc:sldMkLst>
        <pc:spChg chg="mod">
          <ac:chgData name="Maria Diturno" userId="S::mditurno@bvuvolunteers.org::4169630e-a68c-450e-89da-a9a3a92fd45d" providerId="AD" clId="Web-{1F7C4EB9-FAC8-9F53-EE8D-C597914DA683}" dt="2021-07-14T14:47:01.003" v="148" actId="20577"/>
          <ac:spMkLst>
            <pc:docMk/>
            <pc:sldMk cId="1926904080" sldId="517"/>
            <ac:spMk id="2" creationId="{42DF32F4-9E00-4FC8-9450-07AF104A850F}"/>
          </ac:spMkLst>
        </pc:spChg>
        <pc:spChg chg="mod">
          <ac:chgData name="Maria Diturno" userId="S::mditurno@bvuvolunteers.org::4169630e-a68c-450e-89da-a9a3a92fd45d" providerId="AD" clId="Web-{1F7C4EB9-FAC8-9F53-EE8D-C597914DA683}" dt="2021-07-14T14:57:24.176" v="193" actId="20577"/>
          <ac:spMkLst>
            <pc:docMk/>
            <pc:sldMk cId="1926904080" sldId="517"/>
            <ac:spMk id="3" creationId="{C3EFD2CF-C210-4685-828B-02D2BF3D4935}"/>
          </ac:spMkLst>
        </pc:spChg>
      </pc:sldChg>
    </pc:docChg>
  </pc:docChgLst>
  <pc:docChgLst>
    <pc:chgData name="Maria Diturno" userId="S::mditurno@bvuvolunteers.org::4169630e-a68c-450e-89da-a9a3a92fd45d" providerId="AD" clId="Web-{91C8422A-0EF3-BB00-F8FC-A3DD954E0223}"/>
    <pc:docChg chg="modSld">
      <pc:chgData name="Maria Diturno" userId="S::mditurno@bvuvolunteers.org::4169630e-a68c-450e-89da-a9a3a92fd45d" providerId="AD" clId="Web-{91C8422A-0EF3-BB00-F8FC-A3DD954E0223}" dt="2021-07-14T15:45:59.866" v="106" actId="20577"/>
      <pc:docMkLst>
        <pc:docMk/>
      </pc:docMkLst>
      <pc:sldChg chg="modSp">
        <pc:chgData name="Maria Diturno" userId="S::mditurno@bvuvolunteers.org::4169630e-a68c-450e-89da-a9a3a92fd45d" providerId="AD" clId="Web-{91C8422A-0EF3-BB00-F8FC-A3DD954E0223}" dt="2021-07-14T15:45:47.022" v="104" actId="1076"/>
        <pc:sldMkLst>
          <pc:docMk/>
          <pc:sldMk cId="4011800945" sldId="515"/>
        </pc:sldMkLst>
        <pc:spChg chg="mod">
          <ac:chgData name="Maria Diturno" userId="S::mditurno@bvuvolunteers.org::4169630e-a68c-450e-89da-a9a3a92fd45d" providerId="AD" clId="Web-{91C8422A-0EF3-BB00-F8FC-A3DD954E0223}" dt="2021-07-14T15:14:42.679" v="7" actId="14100"/>
          <ac:spMkLst>
            <pc:docMk/>
            <pc:sldMk cId="4011800945" sldId="515"/>
            <ac:spMk id="6" creationId="{253B8EDC-CE4E-4560-B948-EF2D7D53FCAF}"/>
          </ac:spMkLst>
        </pc:spChg>
        <pc:spChg chg="mod">
          <ac:chgData name="Maria Diturno" userId="S::mditurno@bvuvolunteers.org::4169630e-a68c-450e-89da-a9a3a92fd45d" providerId="AD" clId="Web-{91C8422A-0EF3-BB00-F8FC-A3DD954E0223}" dt="2021-07-14T15:45:47.022" v="104" actId="1076"/>
          <ac:spMkLst>
            <pc:docMk/>
            <pc:sldMk cId="4011800945" sldId="515"/>
            <ac:spMk id="7" creationId="{8100BB0B-2233-4D24-8AF3-0B90641744C7}"/>
          </ac:spMkLst>
        </pc:spChg>
      </pc:sldChg>
      <pc:sldChg chg="addSp delSp modSp">
        <pc:chgData name="Maria Diturno" userId="S::mditurno@bvuvolunteers.org::4169630e-a68c-450e-89da-a9a3a92fd45d" providerId="AD" clId="Web-{91C8422A-0EF3-BB00-F8FC-A3DD954E0223}" dt="2021-07-14T15:45:59.866" v="106" actId="20577"/>
        <pc:sldMkLst>
          <pc:docMk/>
          <pc:sldMk cId="1926904080" sldId="517"/>
        </pc:sldMkLst>
        <pc:spChg chg="mod">
          <ac:chgData name="Maria Diturno" userId="S::mditurno@bvuvolunteers.org::4169630e-a68c-450e-89da-a9a3a92fd45d" providerId="AD" clId="Web-{91C8422A-0EF3-BB00-F8FC-A3DD954E0223}" dt="2021-07-14T15:45:59.866" v="106" actId="20577"/>
          <ac:spMkLst>
            <pc:docMk/>
            <pc:sldMk cId="1926904080" sldId="517"/>
            <ac:spMk id="3" creationId="{C3EFD2CF-C210-4685-828B-02D2BF3D4935}"/>
          </ac:spMkLst>
        </pc:spChg>
        <pc:spChg chg="add del mod">
          <ac:chgData name="Maria Diturno" userId="S::mditurno@bvuvolunteers.org::4169630e-a68c-450e-89da-a9a3a92fd45d" providerId="AD" clId="Web-{91C8422A-0EF3-BB00-F8FC-A3DD954E0223}" dt="2021-07-14T15:16:11.773" v="15"/>
          <ac:spMkLst>
            <pc:docMk/>
            <pc:sldMk cId="1926904080" sldId="517"/>
            <ac:spMk id="11" creationId="{277C7E32-002E-45C6-A32F-8231320827CF}"/>
          </ac:spMkLst>
        </pc:spChg>
        <pc:spChg chg="add del">
          <ac:chgData name="Maria Diturno" userId="S::mditurno@bvuvolunteers.org::4169630e-a68c-450e-89da-a9a3a92fd45d" providerId="AD" clId="Web-{91C8422A-0EF3-BB00-F8FC-A3DD954E0223}" dt="2021-07-14T15:26:59.591" v="89"/>
          <ac:spMkLst>
            <pc:docMk/>
            <pc:sldMk cId="1926904080" sldId="517"/>
            <ac:spMk id="16" creationId="{FA2778EF-D8C4-4F5A-B951-CCF197055EA9}"/>
          </ac:spMkLst>
        </pc:spChg>
        <pc:graphicFrameChg chg="add del mod">
          <ac:chgData name="Maria Diturno" userId="S::mditurno@bvuvolunteers.org::4169630e-a68c-450e-89da-a9a3a92fd45d" providerId="AD" clId="Web-{91C8422A-0EF3-BB00-F8FC-A3DD954E0223}" dt="2021-07-14T15:16:11.773" v="18"/>
          <ac:graphicFrameMkLst>
            <pc:docMk/>
            <pc:sldMk cId="1926904080" sldId="517"/>
            <ac:graphicFrameMk id="6" creationId="{8132A76D-5337-477B-A76B-F30839C6D6F5}"/>
          </ac:graphicFrameMkLst>
        </pc:graphicFrameChg>
        <pc:graphicFrameChg chg="add del mod">
          <ac:chgData name="Maria Diturno" userId="S::mditurno@bvuvolunteers.org::4169630e-a68c-450e-89da-a9a3a92fd45d" providerId="AD" clId="Web-{91C8422A-0EF3-BB00-F8FC-A3DD954E0223}" dt="2021-07-14T15:16:11.773" v="17"/>
          <ac:graphicFrameMkLst>
            <pc:docMk/>
            <pc:sldMk cId="1926904080" sldId="517"/>
            <ac:graphicFrameMk id="8" creationId="{C7288F39-6CE1-48A5-A39E-AB3B88C94E87}"/>
          </ac:graphicFrameMkLst>
        </pc:graphicFrameChg>
        <pc:graphicFrameChg chg="add del mod">
          <ac:chgData name="Maria Diturno" userId="S::mditurno@bvuvolunteers.org::4169630e-a68c-450e-89da-a9a3a92fd45d" providerId="AD" clId="Web-{91C8422A-0EF3-BB00-F8FC-A3DD954E0223}" dt="2021-07-14T15:16:11.773" v="16"/>
          <ac:graphicFrameMkLst>
            <pc:docMk/>
            <pc:sldMk cId="1926904080" sldId="517"/>
            <ac:graphicFrameMk id="10" creationId="{73EB8642-8DE4-426B-88E1-0B6A20084ACE}"/>
          </ac:graphicFrameMkLst>
        </pc:graphicFrameChg>
        <pc:picChg chg="add del mod">
          <ac:chgData name="Maria Diturno" userId="S::mditurno@bvuvolunteers.org::4169630e-a68c-450e-89da-a9a3a92fd45d" providerId="AD" clId="Web-{91C8422A-0EF3-BB00-F8FC-A3DD954E0223}" dt="2021-07-14T15:21:24.260" v="62"/>
          <ac:picMkLst>
            <pc:docMk/>
            <pc:sldMk cId="1926904080" sldId="517"/>
            <ac:picMk id="12" creationId="{E7A89924-5F5C-4349-BBAB-C2B24E72C2A3}"/>
          </ac:picMkLst>
        </pc:picChg>
        <pc:picChg chg="add del mod">
          <ac:chgData name="Maria Diturno" userId="S::mditurno@bvuvolunteers.org::4169630e-a68c-450e-89da-a9a3a92fd45d" providerId="AD" clId="Web-{91C8422A-0EF3-BB00-F8FC-A3DD954E0223}" dt="2021-07-14T15:25:25.356" v="71"/>
          <ac:picMkLst>
            <pc:docMk/>
            <pc:sldMk cId="1926904080" sldId="517"/>
            <ac:picMk id="13" creationId="{BB4857D6-B69B-40F8-93A1-5D35FB7B45F1}"/>
          </ac:picMkLst>
        </pc:picChg>
        <pc:picChg chg="add del mod">
          <ac:chgData name="Maria Diturno" userId="S::mditurno@bvuvolunteers.org::4169630e-a68c-450e-89da-a9a3a92fd45d" providerId="AD" clId="Web-{91C8422A-0EF3-BB00-F8FC-A3DD954E0223}" dt="2021-07-14T15:25:59.215" v="74"/>
          <ac:picMkLst>
            <pc:docMk/>
            <pc:sldMk cId="1926904080" sldId="517"/>
            <ac:picMk id="14" creationId="{3124DCA9-8236-4F2C-9104-88F9F50B43CA}"/>
          </ac:picMkLst>
        </pc:picChg>
        <pc:picChg chg="add mod">
          <ac:chgData name="Maria Diturno" userId="S::mditurno@bvuvolunteers.org::4169630e-a68c-450e-89da-a9a3a92fd45d" providerId="AD" clId="Web-{91C8422A-0EF3-BB00-F8FC-A3DD954E0223}" dt="2021-07-14T15:27:30.076" v="95" actId="1076"/>
          <ac:picMkLst>
            <pc:docMk/>
            <pc:sldMk cId="1926904080" sldId="517"/>
            <ac:picMk id="15" creationId="{E9E9F9F4-5388-4D1D-9328-B14FF6DA7662}"/>
          </ac:picMkLst>
        </pc:picChg>
      </pc:sldChg>
    </pc:docChg>
  </pc:docChgLst>
  <pc:docChgLst>
    <pc:chgData name="Julie Clark" userId="S::jclark@bvuvolunteers.org::a3e9a52d-5d29-4cd7-bcd0-9e5d43649327" providerId="AD" clId="Web-{292875A8-FB20-E49B-E290-346CA561FF08}"/>
    <pc:docChg chg="modSld">
      <pc:chgData name="Julie Clark" userId="S::jclark@bvuvolunteers.org::a3e9a52d-5d29-4cd7-bcd0-9e5d43649327" providerId="AD" clId="Web-{292875A8-FB20-E49B-E290-346CA561FF08}" dt="2021-07-14T15:01:41.168" v="5" actId="20577"/>
      <pc:docMkLst>
        <pc:docMk/>
      </pc:docMkLst>
      <pc:sldChg chg="modSp">
        <pc:chgData name="Julie Clark" userId="S::jclark@bvuvolunteers.org::a3e9a52d-5d29-4cd7-bcd0-9e5d43649327" providerId="AD" clId="Web-{292875A8-FB20-E49B-E290-346CA561FF08}" dt="2021-07-14T15:01:41.168" v="5" actId="20577"/>
        <pc:sldMkLst>
          <pc:docMk/>
          <pc:sldMk cId="1865251063" sldId="351"/>
        </pc:sldMkLst>
        <pc:spChg chg="mod">
          <ac:chgData name="Julie Clark" userId="S::jclark@bvuvolunteers.org::a3e9a52d-5d29-4cd7-bcd0-9e5d43649327" providerId="AD" clId="Web-{292875A8-FB20-E49B-E290-346CA561FF08}" dt="2021-07-14T15:01:41.168" v="5" actId="20577"/>
          <ac:spMkLst>
            <pc:docMk/>
            <pc:sldMk cId="1865251063" sldId="351"/>
            <ac:spMk id="4" creationId="{00000000-0000-0000-0000-000000000000}"/>
          </ac:spMkLst>
        </pc:spChg>
      </pc:sldChg>
    </pc:docChg>
  </pc:docChgLst>
  <pc:docChgLst>
    <pc:chgData name="Julie Clark" userId="S::jclark@bvuvolunteers.org::a3e9a52d-5d29-4cd7-bcd0-9e5d43649327" providerId="AD" clId="Web-{01D8B0D7-624D-B132-8D21-29B5E1B14D61}"/>
    <pc:docChg chg="modSld">
      <pc:chgData name="Julie Clark" userId="S::jclark@bvuvolunteers.org::a3e9a52d-5d29-4cd7-bcd0-9e5d43649327" providerId="AD" clId="Web-{01D8B0D7-624D-B132-8D21-29B5E1B14D61}" dt="2021-07-14T15:39:14.465" v="216" actId="20577"/>
      <pc:docMkLst>
        <pc:docMk/>
      </pc:docMkLst>
      <pc:sldChg chg="modSp">
        <pc:chgData name="Julie Clark" userId="S::jclark@bvuvolunteers.org::a3e9a52d-5d29-4cd7-bcd0-9e5d43649327" providerId="AD" clId="Web-{01D8B0D7-624D-B132-8D21-29B5E1B14D61}" dt="2021-07-14T15:36:12.835" v="38" actId="1076"/>
        <pc:sldMkLst>
          <pc:docMk/>
          <pc:sldMk cId="4011800945" sldId="515"/>
        </pc:sldMkLst>
        <pc:spChg chg="mod">
          <ac:chgData name="Julie Clark" userId="S::jclark@bvuvolunteers.org::a3e9a52d-5d29-4cd7-bcd0-9e5d43649327" providerId="AD" clId="Web-{01D8B0D7-624D-B132-8D21-29B5E1B14D61}" dt="2021-07-14T15:36:12.835" v="38" actId="1076"/>
          <ac:spMkLst>
            <pc:docMk/>
            <pc:sldMk cId="4011800945" sldId="515"/>
            <ac:spMk id="6" creationId="{253B8EDC-CE4E-4560-B948-EF2D7D53FCAF}"/>
          </ac:spMkLst>
        </pc:spChg>
      </pc:sldChg>
      <pc:sldChg chg="modSp">
        <pc:chgData name="Julie Clark" userId="S::jclark@bvuvolunteers.org::a3e9a52d-5d29-4cd7-bcd0-9e5d43649327" providerId="AD" clId="Web-{01D8B0D7-624D-B132-8D21-29B5E1B14D61}" dt="2021-07-14T15:39:14.465" v="216" actId="20577"/>
        <pc:sldMkLst>
          <pc:docMk/>
          <pc:sldMk cId="1926904080" sldId="517"/>
        </pc:sldMkLst>
        <pc:spChg chg="mod">
          <ac:chgData name="Julie Clark" userId="S::jclark@bvuvolunteers.org::a3e9a52d-5d29-4cd7-bcd0-9e5d43649327" providerId="AD" clId="Web-{01D8B0D7-624D-B132-8D21-29B5E1B14D61}" dt="2021-07-14T15:39:14.465" v="216" actId="20577"/>
          <ac:spMkLst>
            <pc:docMk/>
            <pc:sldMk cId="1926904080" sldId="517"/>
            <ac:spMk id="3" creationId="{C3EFD2CF-C210-4685-828B-02D2BF3D4935}"/>
          </ac:spMkLst>
        </pc:spChg>
      </pc:sldChg>
    </pc:docChg>
  </pc:docChgLst>
  <pc:docChgLst>
    <pc:chgData name="Julie Clark" userId="a3e9a52d-5d29-4cd7-bcd0-9e5d43649327" providerId="ADAL" clId="{847ECFE1-86E4-425B-B74D-679C62FEC8F8}"/>
    <pc:docChg chg="undo custSel modSld">
      <pc:chgData name="Julie Clark" userId="a3e9a52d-5d29-4cd7-bcd0-9e5d43649327" providerId="ADAL" clId="{847ECFE1-86E4-425B-B74D-679C62FEC8F8}" dt="2021-07-15T00:24:32.612" v="20" actId="122"/>
      <pc:docMkLst>
        <pc:docMk/>
      </pc:docMkLst>
      <pc:sldChg chg="modSp">
        <pc:chgData name="Julie Clark" userId="a3e9a52d-5d29-4cd7-bcd0-9e5d43649327" providerId="ADAL" clId="{847ECFE1-86E4-425B-B74D-679C62FEC8F8}" dt="2021-07-15T00:24:32.612" v="20" actId="122"/>
        <pc:sldMkLst>
          <pc:docMk/>
          <pc:sldMk cId="1926904080" sldId="517"/>
        </pc:sldMkLst>
        <pc:spChg chg="mod">
          <ac:chgData name="Julie Clark" userId="a3e9a52d-5d29-4cd7-bcd0-9e5d43649327" providerId="ADAL" clId="{847ECFE1-86E4-425B-B74D-679C62FEC8F8}" dt="2021-07-15T00:24:32.612" v="20" actId="122"/>
          <ac:spMkLst>
            <pc:docMk/>
            <pc:sldMk cId="1926904080" sldId="517"/>
            <ac:spMk id="3" creationId="{C3EFD2CF-C210-4685-828B-02D2BF3D4935}"/>
          </ac:spMkLst>
        </pc:spChg>
      </pc:sldChg>
    </pc:docChg>
  </pc:docChgLst>
  <pc:docChgLst>
    <pc:chgData name="Molly Golish Hanley" userId="b955e6b7-0d4e-4db5-9311-fec24b609957" providerId="ADAL" clId="{DB83DA08-7A3E-42D0-96CA-3BD8078FBA4E}"/>
    <pc:docChg chg="undo custSel addSld modSld sldOrd">
      <pc:chgData name="Molly Golish Hanley" userId="b955e6b7-0d4e-4db5-9311-fec24b609957" providerId="ADAL" clId="{DB83DA08-7A3E-42D0-96CA-3BD8078FBA4E}" dt="2021-07-14T09:00:18.979" v="197" actId="478"/>
      <pc:docMkLst>
        <pc:docMk/>
      </pc:docMkLst>
      <pc:sldChg chg="delSp modSp add ord">
        <pc:chgData name="Molly Golish Hanley" userId="b955e6b7-0d4e-4db5-9311-fec24b609957" providerId="ADAL" clId="{DB83DA08-7A3E-42D0-96CA-3BD8078FBA4E}" dt="2021-07-14T08:59:56.641" v="181"/>
        <pc:sldMkLst>
          <pc:docMk/>
          <pc:sldMk cId="1865251063" sldId="351"/>
        </pc:sldMkLst>
        <pc:spChg chg="mod">
          <ac:chgData name="Molly Golish Hanley" userId="b955e6b7-0d4e-4db5-9311-fec24b609957" providerId="ADAL" clId="{DB83DA08-7A3E-42D0-96CA-3BD8078FBA4E}" dt="2021-07-14T08:59:24.637" v="178" actId="20577"/>
          <ac:spMkLst>
            <pc:docMk/>
            <pc:sldMk cId="1865251063" sldId="351"/>
            <ac:spMk id="4" creationId="{00000000-0000-0000-0000-000000000000}"/>
          </ac:spMkLst>
        </pc:spChg>
        <pc:spChg chg="del mod">
          <ac:chgData name="Molly Golish Hanley" userId="b955e6b7-0d4e-4db5-9311-fec24b609957" providerId="ADAL" clId="{DB83DA08-7A3E-42D0-96CA-3BD8078FBA4E}" dt="2021-07-14T08:59:56.641" v="181"/>
          <ac:spMkLst>
            <pc:docMk/>
            <pc:sldMk cId="1865251063" sldId="351"/>
            <ac:spMk id="18" creationId="{EA0545EF-BECA-4560-9229-9B783F3B1FEE}"/>
          </ac:spMkLst>
        </pc:spChg>
      </pc:sldChg>
      <pc:sldChg chg="delSp modSp add">
        <pc:chgData name="Molly Golish Hanley" userId="b955e6b7-0d4e-4db5-9311-fec24b609957" providerId="ADAL" clId="{DB83DA08-7A3E-42D0-96CA-3BD8078FBA4E}" dt="2021-07-14T09:00:18.979" v="197" actId="478"/>
        <pc:sldMkLst>
          <pc:docMk/>
          <pc:sldMk cId="3314919912" sldId="412"/>
        </pc:sldMkLst>
        <pc:spChg chg="mod">
          <ac:chgData name="Molly Golish Hanley" userId="b955e6b7-0d4e-4db5-9311-fec24b609957" providerId="ADAL" clId="{DB83DA08-7A3E-42D0-96CA-3BD8078FBA4E}" dt="2021-07-14T09:00:15.302" v="195" actId="20577"/>
          <ac:spMkLst>
            <pc:docMk/>
            <pc:sldMk cId="3314919912" sldId="412"/>
            <ac:spMk id="2" creationId="{00000000-0000-0000-0000-000000000000}"/>
          </ac:spMkLst>
        </pc:spChg>
        <pc:picChg chg="del">
          <ac:chgData name="Molly Golish Hanley" userId="b955e6b7-0d4e-4db5-9311-fec24b609957" providerId="ADAL" clId="{DB83DA08-7A3E-42D0-96CA-3BD8078FBA4E}" dt="2021-07-14T09:00:17.256" v="196" actId="478"/>
          <ac:picMkLst>
            <pc:docMk/>
            <pc:sldMk cId="3314919912" sldId="412"/>
            <ac:picMk id="1026" creationId="{00000000-0000-0000-0000-000000000000}"/>
          </ac:picMkLst>
        </pc:picChg>
        <pc:picChg chg="del">
          <ac:chgData name="Molly Golish Hanley" userId="b955e6b7-0d4e-4db5-9311-fec24b609957" providerId="ADAL" clId="{DB83DA08-7A3E-42D0-96CA-3BD8078FBA4E}" dt="2021-07-14T09:00:18.979" v="197" actId="478"/>
          <ac:picMkLst>
            <pc:docMk/>
            <pc:sldMk cId="3314919912" sldId="412"/>
            <ac:picMk id="1028" creationId="{00000000-0000-0000-0000-000000000000}"/>
          </ac:picMkLst>
        </pc:picChg>
      </pc:sldChg>
      <pc:sldChg chg="add">
        <pc:chgData name="Molly Golish Hanley" userId="b955e6b7-0d4e-4db5-9311-fec24b609957" providerId="ADAL" clId="{DB83DA08-7A3E-42D0-96CA-3BD8078FBA4E}" dt="2021-07-14T08:59:56.634" v="179"/>
        <pc:sldMkLst>
          <pc:docMk/>
          <pc:sldMk cId="3145474079" sldId="413"/>
        </pc:sldMkLst>
      </pc:sldChg>
      <pc:sldChg chg="modSp">
        <pc:chgData name="Molly Golish Hanley" userId="b955e6b7-0d4e-4db5-9311-fec24b609957" providerId="ADAL" clId="{DB83DA08-7A3E-42D0-96CA-3BD8078FBA4E}" dt="2021-07-14T08:58:09.508" v="5" actId="1076"/>
        <pc:sldMkLst>
          <pc:docMk/>
          <pc:sldMk cId="3898017225" sldId="514"/>
        </pc:sldMkLst>
        <pc:picChg chg="mod">
          <ac:chgData name="Molly Golish Hanley" userId="b955e6b7-0d4e-4db5-9311-fec24b609957" providerId="ADAL" clId="{DB83DA08-7A3E-42D0-96CA-3BD8078FBA4E}" dt="2021-07-14T08:58:09.508" v="5" actId="1076"/>
          <ac:picMkLst>
            <pc:docMk/>
            <pc:sldMk cId="3898017225" sldId="514"/>
            <ac:picMk id="13" creationId="{3D39C803-EAEA-47FB-8B46-D5AE423E9FF5}"/>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26487447280918902"/>
          <c:y val="0.124356215772722"/>
          <c:w val="0.67930695100184202"/>
          <c:h val="0.64132397356024295"/>
        </c:manualLayout>
      </c:layout>
      <c:barChart>
        <c:barDir val="bar"/>
        <c:grouping val="clustered"/>
        <c:varyColors val="0"/>
        <c:ser>
          <c:idx val="0"/>
          <c:order val="0"/>
          <c:tx>
            <c:strRef>
              <c:f>Sheet1!$B$1</c:f>
              <c:strCache>
                <c:ptCount val="1"/>
                <c:pt idx="0">
                  <c:v>Sales</c:v>
                </c:pt>
              </c:strCache>
            </c:strRef>
          </c:tx>
          <c:spPr>
            <a:ln w="47625">
              <a:noFill/>
            </a:ln>
            <a:effectLst/>
          </c:spPr>
          <c:invertIfNegative val="0"/>
          <c:dPt>
            <c:idx val="0"/>
            <c:invertIfNegative val="0"/>
            <c:bubble3D val="0"/>
            <c:spPr>
              <a:solidFill>
                <a:srgbClr val="AB499C"/>
              </a:solidFill>
              <a:ln w="47625">
                <a:noFill/>
              </a:ln>
              <a:effectLst/>
            </c:spPr>
            <c:extLst>
              <c:ext xmlns:c16="http://schemas.microsoft.com/office/drawing/2014/chart" uri="{C3380CC4-5D6E-409C-BE32-E72D297353CC}">
                <c16:uniqueId val="{00000001-72A1-4E4E-8A5B-EE3414ECB0EE}"/>
              </c:ext>
            </c:extLst>
          </c:dPt>
          <c:dPt>
            <c:idx val="1"/>
            <c:invertIfNegative val="0"/>
            <c:bubble3D val="0"/>
            <c:spPr>
              <a:solidFill>
                <a:srgbClr val="00A9A4"/>
              </a:solidFill>
              <a:ln w="47625">
                <a:noFill/>
              </a:ln>
              <a:effectLst/>
            </c:spPr>
            <c:extLst>
              <c:ext xmlns:c16="http://schemas.microsoft.com/office/drawing/2014/chart" uri="{C3380CC4-5D6E-409C-BE32-E72D297353CC}">
                <c16:uniqueId val="{00000003-72A1-4E4E-8A5B-EE3414ECB0EE}"/>
              </c:ext>
            </c:extLst>
          </c:dPt>
          <c:dPt>
            <c:idx val="2"/>
            <c:invertIfNegative val="0"/>
            <c:bubble3D val="0"/>
            <c:spPr>
              <a:solidFill>
                <a:srgbClr val="F1971C"/>
              </a:solidFill>
              <a:ln w="47625">
                <a:noFill/>
              </a:ln>
              <a:effectLst/>
            </c:spPr>
            <c:extLst>
              <c:ext xmlns:c16="http://schemas.microsoft.com/office/drawing/2014/chart" uri="{C3380CC4-5D6E-409C-BE32-E72D297353CC}">
                <c16:uniqueId val="{00000005-72A1-4E4E-8A5B-EE3414ECB0EE}"/>
              </c:ext>
            </c:extLst>
          </c:dPt>
          <c:dPt>
            <c:idx val="3"/>
            <c:invertIfNegative val="0"/>
            <c:bubble3D val="0"/>
            <c:spPr>
              <a:solidFill>
                <a:srgbClr val="19A951"/>
              </a:solidFill>
              <a:ln w="47625">
                <a:noFill/>
              </a:ln>
              <a:effectLst/>
            </c:spPr>
            <c:extLst>
              <c:ext xmlns:c16="http://schemas.microsoft.com/office/drawing/2014/chart" uri="{C3380CC4-5D6E-409C-BE32-E72D297353CC}">
                <c16:uniqueId val="{00000007-72A1-4E4E-8A5B-EE3414ECB0EE}"/>
              </c:ext>
            </c:extLst>
          </c:dPt>
          <c:dPt>
            <c:idx val="4"/>
            <c:invertIfNegative val="0"/>
            <c:bubble3D val="0"/>
            <c:spPr>
              <a:solidFill>
                <a:srgbClr val="E9187E"/>
              </a:solidFill>
              <a:ln w="47625">
                <a:noFill/>
              </a:ln>
              <a:effectLst/>
            </c:spPr>
            <c:extLst>
              <c:ext xmlns:c16="http://schemas.microsoft.com/office/drawing/2014/chart" uri="{C3380CC4-5D6E-409C-BE32-E72D297353CC}">
                <c16:uniqueId val="{00000009-72A1-4E4E-8A5B-EE3414ECB0EE}"/>
              </c:ext>
            </c:extLst>
          </c:dPt>
          <c:dPt>
            <c:idx val="5"/>
            <c:invertIfNegative val="0"/>
            <c:bubble3D val="0"/>
            <c:spPr>
              <a:solidFill>
                <a:srgbClr val="FFC50F"/>
              </a:solidFill>
              <a:ln w="47625">
                <a:noFill/>
              </a:ln>
              <a:effectLst/>
            </c:spPr>
            <c:extLst>
              <c:ext xmlns:c16="http://schemas.microsoft.com/office/drawing/2014/chart" uri="{C3380CC4-5D6E-409C-BE32-E72D297353CC}">
                <c16:uniqueId val="{0000000B-72A1-4E4E-8A5B-EE3414ECB0EE}"/>
              </c:ext>
            </c:extLst>
          </c:dPt>
          <c:cat>
            <c:strRef>
              <c:f>Sheet1!$A$2:$A$7</c:f>
              <c:strCache>
                <c:ptCount val="6"/>
                <c:pt idx="0">
                  <c:v>First</c:v>
                </c:pt>
                <c:pt idx="1">
                  <c:v>Second</c:v>
                </c:pt>
                <c:pt idx="2">
                  <c:v>Third</c:v>
                </c:pt>
                <c:pt idx="3">
                  <c:v>Fourth</c:v>
                </c:pt>
                <c:pt idx="4">
                  <c:v>Fifth</c:v>
                </c:pt>
                <c:pt idx="5">
                  <c:v>Sixth</c:v>
                </c:pt>
              </c:strCache>
            </c:strRef>
          </c:cat>
          <c:val>
            <c:numRef>
              <c:f>Sheet1!$B$2:$B$7</c:f>
              <c:numCache>
                <c:formatCode>General</c:formatCode>
                <c:ptCount val="6"/>
                <c:pt idx="0">
                  <c:v>8.1999999999999993</c:v>
                </c:pt>
                <c:pt idx="1">
                  <c:v>3.2</c:v>
                </c:pt>
                <c:pt idx="2">
                  <c:v>1.4</c:v>
                </c:pt>
                <c:pt idx="3">
                  <c:v>6.3</c:v>
                </c:pt>
                <c:pt idx="4">
                  <c:v>1.2</c:v>
                </c:pt>
                <c:pt idx="5">
                  <c:v>2</c:v>
                </c:pt>
              </c:numCache>
            </c:numRef>
          </c:val>
          <c:extLst>
            <c:ext xmlns:c16="http://schemas.microsoft.com/office/drawing/2014/chart" uri="{C3380CC4-5D6E-409C-BE32-E72D297353CC}">
              <c16:uniqueId val="{0000000C-72A1-4E4E-8A5B-EE3414ECB0EE}"/>
            </c:ext>
          </c:extLst>
        </c:ser>
        <c:dLbls>
          <c:showLegendKey val="0"/>
          <c:showVal val="0"/>
          <c:showCatName val="0"/>
          <c:showSerName val="0"/>
          <c:showPercent val="0"/>
          <c:showBubbleSize val="0"/>
        </c:dLbls>
        <c:gapWidth val="25"/>
        <c:axId val="1687658336"/>
        <c:axId val="1687658880"/>
      </c:barChart>
      <c:catAx>
        <c:axId val="1687658336"/>
        <c:scaling>
          <c:orientation val="minMax"/>
        </c:scaling>
        <c:delete val="0"/>
        <c:axPos val="l"/>
        <c:numFmt formatCode="General" sourceLinked="0"/>
        <c:majorTickMark val="out"/>
        <c:minorTickMark val="none"/>
        <c:tickLblPos val="nextTo"/>
        <c:txPr>
          <a:bodyPr/>
          <a:lstStyle/>
          <a:p>
            <a:pPr algn="r">
              <a:defRPr sz="1400">
                <a:latin typeface="Arial  "/>
                <a:cs typeface="Arial  "/>
              </a:defRPr>
            </a:pPr>
            <a:endParaRPr lang="en-US"/>
          </a:p>
        </c:txPr>
        <c:crossAx val="1687658880"/>
        <c:crosses val="autoZero"/>
        <c:auto val="1"/>
        <c:lblAlgn val="ctr"/>
        <c:lblOffset val="100"/>
        <c:noMultiLvlLbl val="0"/>
      </c:catAx>
      <c:valAx>
        <c:axId val="1687658880"/>
        <c:scaling>
          <c:orientation val="minMax"/>
        </c:scaling>
        <c:delete val="0"/>
        <c:axPos val="b"/>
        <c:numFmt formatCode="General" sourceLinked="1"/>
        <c:majorTickMark val="out"/>
        <c:minorTickMark val="none"/>
        <c:tickLblPos val="nextTo"/>
        <c:crossAx val="168765833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bar"/>
        <c:grouping val="clustered"/>
        <c:varyColors val="0"/>
        <c:ser>
          <c:idx val="1"/>
          <c:order val="0"/>
          <c:tx>
            <c:strRef>
              <c:f>Sheet1!$B$1</c:f>
              <c:strCache>
                <c:ptCount val="1"/>
                <c:pt idx="0">
                  <c:v>Often Volunteer</c:v>
                </c:pt>
              </c:strCache>
            </c:strRef>
          </c:tx>
          <c:spPr>
            <a:solidFill>
              <a:srgbClr val="AB499C"/>
            </a:solidFill>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60</c:v>
                </c:pt>
                <c:pt idx="1">
                  <c:v>50</c:v>
                </c:pt>
                <c:pt idx="2">
                  <c:v>43</c:v>
                </c:pt>
                <c:pt idx="3">
                  <c:v>55</c:v>
                </c:pt>
              </c:numCache>
            </c:numRef>
          </c:val>
          <c:extLst>
            <c:ext xmlns:c16="http://schemas.microsoft.com/office/drawing/2014/chart" uri="{C3380CC4-5D6E-409C-BE32-E72D297353CC}">
              <c16:uniqueId val="{00000000-0E73-4E5B-A5E9-28754F0385B4}"/>
            </c:ext>
          </c:extLst>
        </c:ser>
        <c:ser>
          <c:idx val="2"/>
          <c:order val="1"/>
          <c:tx>
            <c:strRef>
              <c:f>Sheet1!$C$1</c:f>
              <c:strCache>
                <c:ptCount val="1"/>
                <c:pt idx="0">
                  <c:v>Rarely Volunteer</c:v>
                </c:pt>
              </c:strCache>
            </c:strRef>
          </c:tx>
          <c:spPr>
            <a:solidFill>
              <a:srgbClr val="6D6A7F"/>
            </a:solidFill>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45</c:v>
                </c:pt>
                <c:pt idx="1">
                  <c:v>38</c:v>
                </c:pt>
                <c:pt idx="2">
                  <c:v>30</c:v>
                </c:pt>
                <c:pt idx="3">
                  <c:v>42</c:v>
                </c:pt>
              </c:numCache>
            </c:numRef>
          </c:val>
          <c:extLst>
            <c:ext xmlns:c16="http://schemas.microsoft.com/office/drawing/2014/chart" uri="{C3380CC4-5D6E-409C-BE32-E72D297353CC}">
              <c16:uniqueId val="{00000001-0E73-4E5B-A5E9-28754F0385B4}"/>
            </c:ext>
          </c:extLst>
        </c:ser>
        <c:dLbls>
          <c:showLegendKey val="0"/>
          <c:showVal val="0"/>
          <c:showCatName val="0"/>
          <c:showSerName val="0"/>
          <c:showPercent val="0"/>
          <c:showBubbleSize val="0"/>
        </c:dLbls>
        <c:gapWidth val="30"/>
        <c:axId val="1687659968"/>
        <c:axId val="1687668672"/>
      </c:barChart>
      <c:catAx>
        <c:axId val="1687659968"/>
        <c:scaling>
          <c:orientation val="minMax"/>
        </c:scaling>
        <c:delete val="0"/>
        <c:axPos val="l"/>
        <c:numFmt formatCode="General" sourceLinked="0"/>
        <c:majorTickMark val="out"/>
        <c:minorTickMark val="none"/>
        <c:tickLblPos val="nextTo"/>
        <c:spPr>
          <a:ln w="25400">
            <a:solidFill>
              <a:schemeClr val="tx1"/>
            </a:solidFill>
          </a:ln>
        </c:spPr>
        <c:txPr>
          <a:bodyPr/>
          <a:lstStyle/>
          <a:p>
            <a:pPr>
              <a:defRPr>
                <a:latin typeface="Arial  "/>
                <a:cs typeface="Arial  "/>
              </a:defRPr>
            </a:pPr>
            <a:endParaRPr lang="en-US"/>
          </a:p>
        </c:txPr>
        <c:crossAx val="1687668672"/>
        <c:crosses val="autoZero"/>
        <c:auto val="1"/>
        <c:lblAlgn val="ctr"/>
        <c:lblOffset val="100"/>
        <c:noMultiLvlLbl val="0"/>
      </c:catAx>
      <c:valAx>
        <c:axId val="1687668672"/>
        <c:scaling>
          <c:orientation val="minMax"/>
        </c:scaling>
        <c:delete val="0"/>
        <c:axPos val="b"/>
        <c:numFmt formatCode="General" sourceLinked="1"/>
        <c:majorTickMark val="out"/>
        <c:minorTickMark val="none"/>
        <c:tickLblPos val="nextTo"/>
        <c:spPr>
          <a:ln w="25400">
            <a:solidFill>
              <a:schemeClr val="tx1"/>
            </a:solidFill>
          </a:ln>
        </c:spPr>
        <c:crossAx val="1687659968"/>
        <c:crosses val="autoZero"/>
        <c:crossBetween val="between"/>
      </c:valAx>
      <c:spPr>
        <a:ln w="12700" cmpd="sng"/>
      </c:spPr>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3996196309304501"/>
          <c:y val="2.9355228303355199E-2"/>
          <c:w val="0.75865321640373096"/>
          <c:h val="0.76811880994221204"/>
        </c:manualLayout>
      </c:layout>
      <c:pieChart>
        <c:varyColors val="1"/>
        <c:ser>
          <c:idx val="0"/>
          <c:order val="0"/>
          <c:tx>
            <c:strRef>
              <c:f>Sheet1!$B$1</c:f>
              <c:strCache>
                <c:ptCount val="1"/>
                <c:pt idx="0">
                  <c:v>Sales</c:v>
                </c:pt>
              </c:strCache>
            </c:strRef>
          </c:tx>
          <c:spPr>
            <a:effectLst/>
          </c:spPr>
          <c:dPt>
            <c:idx val="0"/>
            <c:bubble3D val="0"/>
            <c:spPr>
              <a:solidFill>
                <a:srgbClr val="AB499C"/>
              </a:solidFill>
              <a:effectLst/>
            </c:spPr>
            <c:extLst>
              <c:ext xmlns:c16="http://schemas.microsoft.com/office/drawing/2014/chart" uri="{C3380CC4-5D6E-409C-BE32-E72D297353CC}">
                <c16:uniqueId val="{00000001-D5BA-493E-B015-42DCF9813629}"/>
              </c:ext>
            </c:extLst>
          </c:dPt>
          <c:dPt>
            <c:idx val="1"/>
            <c:bubble3D val="0"/>
            <c:spPr>
              <a:solidFill>
                <a:srgbClr val="00A9A4"/>
              </a:solidFill>
              <a:effectLst/>
            </c:spPr>
            <c:extLst>
              <c:ext xmlns:c16="http://schemas.microsoft.com/office/drawing/2014/chart" uri="{C3380CC4-5D6E-409C-BE32-E72D297353CC}">
                <c16:uniqueId val="{00000003-D5BA-493E-B015-42DCF9813629}"/>
              </c:ext>
            </c:extLst>
          </c:dPt>
          <c:dPt>
            <c:idx val="2"/>
            <c:bubble3D val="0"/>
            <c:spPr>
              <a:solidFill>
                <a:srgbClr val="F1971C"/>
              </a:solidFill>
              <a:effectLst/>
            </c:spPr>
            <c:extLst>
              <c:ext xmlns:c16="http://schemas.microsoft.com/office/drawing/2014/chart" uri="{C3380CC4-5D6E-409C-BE32-E72D297353CC}">
                <c16:uniqueId val="{00000005-D5BA-493E-B015-42DCF9813629}"/>
              </c:ext>
            </c:extLst>
          </c:dPt>
          <c:dPt>
            <c:idx val="3"/>
            <c:bubble3D val="0"/>
            <c:spPr>
              <a:solidFill>
                <a:srgbClr val="19A951"/>
              </a:solidFill>
              <a:effectLst/>
            </c:spPr>
            <c:extLst>
              <c:ext xmlns:c16="http://schemas.microsoft.com/office/drawing/2014/chart" uri="{C3380CC4-5D6E-409C-BE32-E72D297353CC}">
                <c16:uniqueId val="{00000007-D5BA-493E-B015-42DCF9813629}"/>
              </c:ext>
            </c:extLst>
          </c:dPt>
          <c:dPt>
            <c:idx val="4"/>
            <c:bubble3D val="0"/>
            <c:spPr>
              <a:solidFill>
                <a:srgbClr val="E9187E"/>
              </a:solidFill>
              <a:effectLst/>
            </c:spPr>
            <c:extLst>
              <c:ext xmlns:c16="http://schemas.microsoft.com/office/drawing/2014/chart" uri="{C3380CC4-5D6E-409C-BE32-E72D297353CC}">
                <c16:uniqueId val="{00000009-D5BA-493E-B015-42DCF9813629}"/>
              </c:ext>
            </c:extLst>
          </c:dPt>
          <c:dPt>
            <c:idx val="5"/>
            <c:bubble3D val="0"/>
            <c:spPr>
              <a:solidFill>
                <a:srgbClr val="FFC50F"/>
              </a:solidFill>
              <a:effectLst/>
            </c:spPr>
            <c:extLst>
              <c:ext xmlns:c16="http://schemas.microsoft.com/office/drawing/2014/chart" uri="{C3380CC4-5D6E-409C-BE32-E72D297353CC}">
                <c16:uniqueId val="{0000000B-D5BA-493E-B015-42DCF9813629}"/>
              </c:ext>
            </c:extLst>
          </c:dPt>
          <c:cat>
            <c:strRef>
              <c:f>Sheet1!$A$2:$A$7</c:f>
              <c:strCache>
                <c:ptCount val="6"/>
                <c:pt idx="0">
                  <c:v>1st</c:v>
                </c:pt>
                <c:pt idx="1">
                  <c:v>2nd</c:v>
                </c:pt>
                <c:pt idx="2">
                  <c:v>3rd</c:v>
                </c:pt>
                <c:pt idx="3">
                  <c:v>4th</c:v>
                </c:pt>
                <c:pt idx="4">
                  <c:v>5th</c:v>
                </c:pt>
                <c:pt idx="5">
                  <c:v>6th</c:v>
                </c:pt>
              </c:strCache>
            </c:strRef>
          </c:cat>
          <c:val>
            <c:numRef>
              <c:f>Sheet1!$B$2:$B$7</c:f>
              <c:numCache>
                <c:formatCode>General</c:formatCode>
                <c:ptCount val="6"/>
                <c:pt idx="0">
                  <c:v>8.1999999999999993</c:v>
                </c:pt>
                <c:pt idx="1">
                  <c:v>3.2</c:v>
                </c:pt>
                <c:pt idx="2">
                  <c:v>1.4</c:v>
                </c:pt>
                <c:pt idx="3">
                  <c:v>1.2</c:v>
                </c:pt>
                <c:pt idx="4">
                  <c:v>0.5</c:v>
                </c:pt>
                <c:pt idx="5">
                  <c:v>0.25</c:v>
                </c:pt>
              </c:numCache>
            </c:numRef>
          </c:val>
          <c:extLst>
            <c:ext xmlns:c16="http://schemas.microsoft.com/office/drawing/2014/chart" uri="{C3380CC4-5D6E-409C-BE32-E72D297353CC}">
              <c16:uniqueId val="{0000000C-D5BA-493E-B015-42DCF9813629}"/>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11711103034316001"/>
          <c:y val="0.79933194293368703"/>
          <c:w val="0.78347549192480404"/>
          <c:h val="0.160564423382376"/>
        </c:manualLayout>
      </c:layout>
      <c:overlay val="0"/>
      <c:txPr>
        <a:bodyPr/>
        <a:lstStyle/>
        <a:p>
          <a:pPr algn="ctr">
            <a:defRPr sz="1400">
              <a:latin typeface="Arial  "/>
              <a:cs typeface="Arial  "/>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2A9690D-C3F4-4861-8F9D-DC87BC9B224B}" type="slidenum">
              <a:rPr lang="en-GB" smtClean="0"/>
              <a:t>‹#›</a:t>
            </a:fld>
            <a:endParaRPr lang="en-GB"/>
          </a:p>
        </p:txBody>
      </p:sp>
    </p:spTree>
    <p:extLst>
      <p:ext uri="{BB962C8B-B14F-4D97-AF65-F5344CB8AC3E}">
        <p14:creationId xmlns:p14="http://schemas.microsoft.com/office/powerpoint/2010/main" val="13234998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FE106A-0BE3-45B5-BA00-2CE3B99B9A93}" type="datetimeFigureOut">
              <a:rPr lang="en-GB" smtClean="0"/>
              <a:t>15/07/2021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F5EE5E-B121-4476-8659-99E834C97104}" type="slidenum">
              <a:rPr lang="en-GB" smtClean="0"/>
              <a:t>‹#›</a:t>
            </a:fld>
            <a:endParaRPr lang="en-GB"/>
          </a:p>
        </p:txBody>
      </p:sp>
    </p:spTree>
    <p:extLst>
      <p:ext uri="{BB962C8B-B14F-4D97-AF65-F5344CB8AC3E}">
        <p14:creationId xmlns:p14="http://schemas.microsoft.com/office/powerpoint/2010/main" val="3917630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3ABE9-B139-4898-91FB-5AF44F4CBB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497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3ABE9-B139-4898-91FB-5AF44F4CBB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829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3ABE9-B139-4898-91FB-5AF44F4CBB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59454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25199"/>
            <a:ext cx="24384000" cy="10835030"/>
          </a:xfrm>
          <a:prstGeom prst="rect">
            <a:avLst/>
          </a:prstGeom>
          <a:solidFill>
            <a:srgbClr val="008A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p>
        </p:txBody>
      </p:sp>
      <p:sp>
        <p:nvSpPr>
          <p:cNvPr id="2" name="Title 1"/>
          <p:cNvSpPr>
            <a:spLocks noGrp="1"/>
          </p:cNvSpPr>
          <p:nvPr>
            <p:ph type="ctrTitle" hasCustomPrompt="1"/>
          </p:nvPr>
        </p:nvSpPr>
        <p:spPr>
          <a:xfrm>
            <a:off x="1828800" y="2658512"/>
            <a:ext cx="20726400" cy="4488328"/>
          </a:xfrm>
        </p:spPr>
        <p:txBody>
          <a:bodyPr anchor="ctr"/>
          <a:lstStyle>
            <a:lvl1pPr algn="ctr">
              <a:defRPr>
                <a:solidFill>
                  <a:schemeClr val="bg1"/>
                </a:solidFill>
              </a:defRPr>
            </a:lvl1pPr>
          </a:lstStyle>
          <a:p>
            <a:r>
              <a:rPr lang="en-US"/>
              <a:t>Headline </a:t>
            </a:r>
            <a:r>
              <a:rPr lang="en-US" err="1"/>
              <a:t>Headline</a:t>
            </a: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809830"/>
            <a:ext cx="24384000" cy="32132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1525" y="11322496"/>
            <a:ext cx="3657600" cy="1868128"/>
          </a:xfrm>
          <a:prstGeom prst="rect">
            <a:avLst/>
          </a:prstGeom>
        </p:spPr>
      </p:pic>
      <p:sp>
        <p:nvSpPr>
          <p:cNvPr id="3" name="Subtitle 2"/>
          <p:cNvSpPr>
            <a:spLocks noGrp="1"/>
          </p:cNvSpPr>
          <p:nvPr>
            <p:ph type="subTitle" idx="1"/>
          </p:nvPr>
        </p:nvSpPr>
        <p:spPr>
          <a:xfrm>
            <a:off x="1828800" y="7146845"/>
            <a:ext cx="20726400" cy="1725442"/>
          </a:xfrm>
          <a:noFill/>
        </p:spPr>
        <p:txBody>
          <a:bodyPr anchor="t">
            <a:normAutofit/>
          </a:bodyPr>
          <a:lstStyle>
            <a:lvl1pPr marL="0" indent="0" algn="ctr">
              <a:buNone/>
              <a:defRPr sz="3600" b="0" i="0">
                <a:solidFill>
                  <a:schemeClr val="tx1"/>
                </a:solidFill>
                <a:latin typeface="+mn-lt"/>
                <a:cs typeface="Aria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924785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nk 1 column">
    <p:spTree>
      <p:nvGrpSpPr>
        <p:cNvPr id="1" name=""/>
        <p:cNvGrpSpPr/>
        <p:nvPr/>
      </p:nvGrpSpPr>
      <p:grpSpPr>
        <a:xfrm>
          <a:off x="0" y="0"/>
          <a:ext cx="0" cy="0"/>
          <a:chOff x="0" y="0"/>
          <a:chExt cx="0" cy="0"/>
        </a:xfrm>
      </p:grpSpPr>
      <p:sp>
        <p:nvSpPr>
          <p:cNvPr id="2" name="Title 1"/>
          <p:cNvSpPr>
            <a:spLocks noGrp="1"/>
          </p:cNvSpPr>
          <p:nvPr>
            <p:ph type="title"/>
          </p:nvPr>
        </p:nvSpPr>
        <p:spPr>
          <a:xfrm>
            <a:off x="1238333" y="1754849"/>
            <a:ext cx="21945600" cy="900098"/>
          </a:xfrm>
        </p:spPr>
        <p:txBody>
          <a:bodyPr anchor="t"/>
          <a:lstStyle>
            <a:lvl1pPr algn="l">
              <a:defRPr sz="3600" b="0">
                <a:latin typeface="Arial  "/>
                <a:cs typeface="Arial  "/>
              </a:defRPr>
            </a:lvl1pPr>
          </a:lstStyle>
          <a:p>
            <a:r>
              <a:rPr lang="en-US"/>
              <a:t>Click to edit Master title style</a:t>
            </a:r>
          </a:p>
        </p:txBody>
      </p:sp>
      <p:sp>
        <p:nvSpPr>
          <p:cNvPr id="3" name="Content Placeholder 2"/>
          <p:cNvSpPr>
            <a:spLocks noGrp="1"/>
          </p:cNvSpPr>
          <p:nvPr>
            <p:ph idx="1"/>
          </p:nvPr>
        </p:nvSpPr>
        <p:spPr>
          <a:xfrm>
            <a:off x="1238333" y="2956317"/>
            <a:ext cx="21945600" cy="9600842"/>
          </a:xfrm>
        </p:spPr>
        <p:txBody>
          <a:bodyPr>
            <a:normAutofit/>
          </a:bodyPr>
          <a:lstStyle>
            <a:lvl1pPr>
              <a:defRPr sz="3600"/>
            </a:lvl1pPr>
            <a:lvl2pPr>
              <a:defRPr sz="3600"/>
            </a:lvl2pPr>
            <a:lvl3pPr>
              <a:defRPr sz="3600"/>
            </a:lvl3pPr>
            <a:lvl4pPr>
              <a:defRPr sz="3600"/>
            </a:lvl4pPr>
            <a:lvl5pPr>
              <a:defRPr sz="3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Business Volunteers Unlimited</a:t>
            </a:r>
            <a:endParaRPr lang="en-US">
              <a:latin typeface="Arial  "/>
              <a:cs typeface="Arial  "/>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Tree>
    <p:extLst>
      <p:ext uri="{BB962C8B-B14F-4D97-AF65-F5344CB8AC3E}">
        <p14:creationId xmlns:p14="http://schemas.microsoft.com/office/powerpoint/2010/main" val="3881084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nk 2 column">
    <p:spTree>
      <p:nvGrpSpPr>
        <p:cNvPr id="1" name=""/>
        <p:cNvGrpSpPr/>
        <p:nvPr/>
      </p:nvGrpSpPr>
      <p:grpSpPr>
        <a:xfrm>
          <a:off x="0" y="0"/>
          <a:ext cx="0" cy="0"/>
          <a:chOff x="0" y="0"/>
          <a:chExt cx="0" cy="0"/>
        </a:xfrm>
      </p:grpSpPr>
      <p:sp>
        <p:nvSpPr>
          <p:cNvPr id="2" name="Title 1"/>
          <p:cNvSpPr>
            <a:spLocks noGrp="1"/>
          </p:cNvSpPr>
          <p:nvPr>
            <p:ph type="title"/>
          </p:nvPr>
        </p:nvSpPr>
        <p:spPr>
          <a:xfrm>
            <a:off x="1238333" y="1754849"/>
            <a:ext cx="21945600" cy="900098"/>
          </a:xfrm>
        </p:spPr>
        <p:txBody>
          <a:bodyPr anchor="t"/>
          <a:lstStyle>
            <a:lvl1pPr algn="l">
              <a:defRPr sz="3600" b="0">
                <a:latin typeface="Arial  "/>
                <a:cs typeface="Arial  "/>
              </a:defRPr>
            </a:lvl1pPr>
          </a:lstStyle>
          <a:p>
            <a:r>
              <a:rPr lang="en-US"/>
              <a:t>Click to edit Master title style</a:t>
            </a:r>
          </a:p>
        </p:txBody>
      </p:sp>
      <p:sp>
        <p:nvSpPr>
          <p:cNvPr id="3" name="Content Placeholder 2"/>
          <p:cNvSpPr>
            <a:spLocks noGrp="1"/>
          </p:cNvSpPr>
          <p:nvPr>
            <p:ph idx="1"/>
          </p:nvPr>
        </p:nvSpPr>
        <p:spPr>
          <a:xfrm>
            <a:off x="11193442" y="2956314"/>
            <a:ext cx="11990493" cy="9572140"/>
          </a:xfrm>
        </p:spPr>
        <p:txBody>
          <a:bodyPr>
            <a:normAutofit/>
          </a:bodyPr>
          <a:lstStyle>
            <a:lvl1pPr>
              <a:defRPr sz="3600"/>
            </a:lvl1pPr>
            <a:lvl2pPr>
              <a:defRPr sz="3600"/>
            </a:lvl2pPr>
            <a:lvl3pPr>
              <a:defRPr sz="3600"/>
            </a:lvl3pPr>
            <a:lvl4pPr>
              <a:defRPr sz="3600"/>
            </a:lvl4pPr>
            <a:lvl5pPr>
              <a:defRPr sz="3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p:cNvSpPr>
            <a:spLocks noGrp="1"/>
          </p:cNvSpPr>
          <p:nvPr>
            <p:ph type="pic" sz="quarter" idx="14"/>
          </p:nvPr>
        </p:nvSpPr>
        <p:spPr>
          <a:xfrm>
            <a:off x="1219204" y="2956314"/>
            <a:ext cx="9783235" cy="9572236"/>
          </a:xfrm>
        </p:spPr>
        <p:txBody>
          <a:bodyPr/>
          <a:lstStyle/>
          <a:p>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
        <p:nvSpPr>
          <p:cNvPr id="4" name="Footer Placeholder 3">
            <a:extLst>
              <a:ext uri="{FF2B5EF4-FFF2-40B4-BE49-F238E27FC236}">
                <a16:creationId xmlns:a16="http://schemas.microsoft.com/office/drawing/2014/main" id="{4DEFFA50-A9BF-4D89-8CE0-0B0E6FB0AF53}"/>
              </a:ext>
            </a:extLst>
          </p:cNvPr>
          <p:cNvSpPr>
            <a:spLocks noGrp="1"/>
          </p:cNvSpPr>
          <p:nvPr>
            <p:ph type="ftr" sz="quarter" idx="15"/>
          </p:nvPr>
        </p:nvSpPr>
        <p:spPr/>
        <p:txBody>
          <a:bodyPr/>
          <a:lstStyle/>
          <a:p>
            <a:r>
              <a:rPr lang="en-US"/>
              <a:t>Business Volunteers Unlimited</a:t>
            </a:r>
          </a:p>
        </p:txBody>
      </p:sp>
    </p:spTree>
    <p:extLst>
      <p:ext uri="{BB962C8B-B14F-4D97-AF65-F5344CB8AC3E}">
        <p14:creationId xmlns:p14="http://schemas.microsoft.com/office/powerpoint/2010/main" val="726906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yellow 1 column">
    <p:spTree>
      <p:nvGrpSpPr>
        <p:cNvPr id="1" name=""/>
        <p:cNvGrpSpPr/>
        <p:nvPr/>
      </p:nvGrpSpPr>
      <p:grpSpPr>
        <a:xfrm>
          <a:off x="0" y="0"/>
          <a:ext cx="0" cy="0"/>
          <a:chOff x="0" y="0"/>
          <a:chExt cx="0" cy="0"/>
        </a:xfrm>
      </p:grpSpPr>
      <p:sp>
        <p:nvSpPr>
          <p:cNvPr id="2" name="Title 1"/>
          <p:cNvSpPr>
            <a:spLocks noGrp="1"/>
          </p:cNvSpPr>
          <p:nvPr>
            <p:ph type="title"/>
          </p:nvPr>
        </p:nvSpPr>
        <p:spPr>
          <a:xfrm>
            <a:off x="1238333" y="1754849"/>
            <a:ext cx="21945600" cy="900098"/>
          </a:xfrm>
        </p:spPr>
        <p:txBody>
          <a:bodyPr anchor="t"/>
          <a:lstStyle>
            <a:lvl1pPr algn="l">
              <a:defRPr sz="3600" b="0">
                <a:latin typeface="Arial  "/>
                <a:cs typeface="Arial  "/>
              </a:defRPr>
            </a:lvl1pPr>
          </a:lstStyle>
          <a:p>
            <a:r>
              <a:rPr lang="en-US"/>
              <a:t>Click to edit Master title style</a:t>
            </a:r>
          </a:p>
        </p:txBody>
      </p:sp>
      <p:sp>
        <p:nvSpPr>
          <p:cNvPr id="3" name="Content Placeholder 2"/>
          <p:cNvSpPr>
            <a:spLocks noGrp="1"/>
          </p:cNvSpPr>
          <p:nvPr>
            <p:ph idx="1"/>
          </p:nvPr>
        </p:nvSpPr>
        <p:spPr>
          <a:xfrm>
            <a:off x="1238333" y="2956314"/>
            <a:ext cx="21945600" cy="9572140"/>
          </a:xfrm>
        </p:spPr>
        <p:txBody>
          <a:bodyPr>
            <a:normAutofit/>
          </a:bodyPr>
          <a:lstStyle>
            <a:lvl1pPr>
              <a:defRPr sz="3600"/>
            </a:lvl1pPr>
            <a:lvl2pPr>
              <a:defRPr sz="3600"/>
            </a:lvl2pPr>
            <a:lvl3pPr>
              <a:defRPr sz="3600"/>
            </a:lvl3pPr>
            <a:lvl4pPr>
              <a:defRPr sz="3600"/>
            </a:lvl4pPr>
            <a:lvl5pPr>
              <a:defRPr sz="3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
        <p:nvSpPr>
          <p:cNvPr id="4" name="Footer Placeholder 3">
            <a:extLst>
              <a:ext uri="{FF2B5EF4-FFF2-40B4-BE49-F238E27FC236}">
                <a16:creationId xmlns:a16="http://schemas.microsoft.com/office/drawing/2014/main" id="{E6C144EA-0E63-443F-94BE-DEA8DCD4B03E}"/>
              </a:ext>
            </a:extLst>
          </p:cNvPr>
          <p:cNvSpPr>
            <a:spLocks noGrp="1"/>
          </p:cNvSpPr>
          <p:nvPr>
            <p:ph type="ftr" sz="quarter" idx="10"/>
          </p:nvPr>
        </p:nvSpPr>
        <p:spPr/>
        <p:txBody>
          <a:bodyPr/>
          <a:lstStyle/>
          <a:p>
            <a:r>
              <a:rPr lang="en-US"/>
              <a:t>Business Volunteers Unlimited</a:t>
            </a:r>
          </a:p>
        </p:txBody>
      </p:sp>
    </p:spTree>
    <p:extLst>
      <p:ext uri="{BB962C8B-B14F-4D97-AF65-F5344CB8AC3E}">
        <p14:creationId xmlns:p14="http://schemas.microsoft.com/office/powerpoint/2010/main" val="1062013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yellow 2 column">
    <p:spTree>
      <p:nvGrpSpPr>
        <p:cNvPr id="1" name=""/>
        <p:cNvGrpSpPr/>
        <p:nvPr/>
      </p:nvGrpSpPr>
      <p:grpSpPr>
        <a:xfrm>
          <a:off x="0" y="0"/>
          <a:ext cx="0" cy="0"/>
          <a:chOff x="0" y="0"/>
          <a:chExt cx="0" cy="0"/>
        </a:xfrm>
      </p:grpSpPr>
      <p:sp>
        <p:nvSpPr>
          <p:cNvPr id="2" name="Title 1"/>
          <p:cNvSpPr>
            <a:spLocks noGrp="1"/>
          </p:cNvSpPr>
          <p:nvPr>
            <p:ph type="title"/>
          </p:nvPr>
        </p:nvSpPr>
        <p:spPr>
          <a:xfrm>
            <a:off x="1238333" y="1754849"/>
            <a:ext cx="21945600" cy="900098"/>
          </a:xfrm>
        </p:spPr>
        <p:txBody>
          <a:bodyPr anchor="t"/>
          <a:lstStyle>
            <a:lvl1pPr algn="l">
              <a:defRPr sz="3600" b="0">
                <a:latin typeface="Arial  "/>
                <a:cs typeface="Arial  "/>
              </a:defRPr>
            </a:lvl1pPr>
          </a:lstStyle>
          <a:p>
            <a:r>
              <a:rPr lang="en-US"/>
              <a:t>Click to edit Master title style</a:t>
            </a:r>
          </a:p>
        </p:txBody>
      </p:sp>
      <p:sp>
        <p:nvSpPr>
          <p:cNvPr id="3" name="Content Placeholder 2"/>
          <p:cNvSpPr>
            <a:spLocks noGrp="1"/>
          </p:cNvSpPr>
          <p:nvPr>
            <p:ph idx="1"/>
          </p:nvPr>
        </p:nvSpPr>
        <p:spPr>
          <a:xfrm>
            <a:off x="11193442" y="2956314"/>
            <a:ext cx="11990493" cy="9572140"/>
          </a:xfrm>
        </p:spPr>
        <p:txBody>
          <a:bodyPr>
            <a:normAutofit/>
          </a:bodyPr>
          <a:lstStyle>
            <a:lvl1pPr>
              <a:defRPr sz="3600"/>
            </a:lvl1pPr>
            <a:lvl2pPr>
              <a:defRPr sz="3600"/>
            </a:lvl2pPr>
            <a:lvl3pPr>
              <a:defRPr sz="3600"/>
            </a:lvl3pPr>
            <a:lvl4pPr>
              <a:defRPr sz="3600"/>
            </a:lvl4pPr>
            <a:lvl5pPr>
              <a:defRPr sz="3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p:cNvSpPr>
            <a:spLocks noGrp="1"/>
          </p:cNvSpPr>
          <p:nvPr>
            <p:ph type="pic" sz="quarter" idx="14"/>
          </p:nvPr>
        </p:nvSpPr>
        <p:spPr>
          <a:xfrm>
            <a:off x="1219204" y="2956314"/>
            <a:ext cx="9783235" cy="9572236"/>
          </a:xfrm>
        </p:spPr>
        <p:txBody>
          <a:bodyPr/>
          <a:lstStyle/>
          <a:p>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
        <p:nvSpPr>
          <p:cNvPr id="4" name="Footer Placeholder 3">
            <a:extLst>
              <a:ext uri="{FF2B5EF4-FFF2-40B4-BE49-F238E27FC236}">
                <a16:creationId xmlns:a16="http://schemas.microsoft.com/office/drawing/2014/main" id="{84212374-A01B-4F83-A7B9-8ECB9F196784}"/>
              </a:ext>
            </a:extLst>
          </p:cNvPr>
          <p:cNvSpPr>
            <a:spLocks noGrp="1"/>
          </p:cNvSpPr>
          <p:nvPr>
            <p:ph type="ftr" sz="quarter" idx="15"/>
          </p:nvPr>
        </p:nvSpPr>
        <p:spPr/>
        <p:txBody>
          <a:bodyPr/>
          <a:lstStyle/>
          <a:p>
            <a:r>
              <a:rPr lang="en-US"/>
              <a:t>Business Volunteers Unlimited</a:t>
            </a:r>
          </a:p>
        </p:txBody>
      </p:sp>
    </p:spTree>
    <p:extLst>
      <p:ext uri="{BB962C8B-B14F-4D97-AF65-F5344CB8AC3E}">
        <p14:creationId xmlns:p14="http://schemas.microsoft.com/office/powerpoint/2010/main" val="780714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urple 1 column">
    <p:spTree>
      <p:nvGrpSpPr>
        <p:cNvPr id="1" name=""/>
        <p:cNvGrpSpPr/>
        <p:nvPr/>
      </p:nvGrpSpPr>
      <p:grpSpPr>
        <a:xfrm>
          <a:off x="0" y="0"/>
          <a:ext cx="0" cy="0"/>
          <a:chOff x="0" y="0"/>
          <a:chExt cx="0" cy="0"/>
        </a:xfrm>
      </p:grpSpPr>
      <p:sp>
        <p:nvSpPr>
          <p:cNvPr id="2" name="Title 1"/>
          <p:cNvSpPr>
            <a:spLocks noGrp="1"/>
          </p:cNvSpPr>
          <p:nvPr>
            <p:ph type="title"/>
          </p:nvPr>
        </p:nvSpPr>
        <p:spPr>
          <a:xfrm>
            <a:off x="1238333" y="1754849"/>
            <a:ext cx="21945600" cy="900098"/>
          </a:xfrm>
        </p:spPr>
        <p:txBody>
          <a:bodyPr anchor="t"/>
          <a:lstStyle>
            <a:lvl1pPr algn="l">
              <a:defRPr sz="3600" b="0">
                <a:latin typeface="Arial  "/>
                <a:cs typeface="Arial  "/>
              </a:defRPr>
            </a:lvl1pPr>
          </a:lstStyle>
          <a:p>
            <a:r>
              <a:rPr lang="en-US"/>
              <a:t>Click to edit Master title style</a:t>
            </a:r>
          </a:p>
        </p:txBody>
      </p:sp>
      <p:sp>
        <p:nvSpPr>
          <p:cNvPr id="3" name="Content Placeholder 2"/>
          <p:cNvSpPr>
            <a:spLocks noGrp="1"/>
          </p:cNvSpPr>
          <p:nvPr>
            <p:ph idx="1"/>
          </p:nvPr>
        </p:nvSpPr>
        <p:spPr>
          <a:xfrm>
            <a:off x="1238333" y="2956317"/>
            <a:ext cx="21945600" cy="9529086"/>
          </a:xfrm>
        </p:spPr>
        <p:txBody>
          <a:bodyPr>
            <a:normAutofit/>
          </a:bodyPr>
          <a:lstStyle>
            <a:lvl1pPr>
              <a:defRPr sz="3600"/>
            </a:lvl1pPr>
            <a:lvl2pPr>
              <a:defRPr sz="3600"/>
            </a:lvl2pPr>
            <a:lvl3pPr>
              <a:defRPr sz="3600"/>
            </a:lvl3pPr>
            <a:lvl4pPr>
              <a:defRPr sz="3600"/>
            </a:lvl4pPr>
            <a:lvl5pPr>
              <a:defRPr sz="3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
        <p:nvSpPr>
          <p:cNvPr id="4" name="Footer Placeholder 3">
            <a:extLst>
              <a:ext uri="{FF2B5EF4-FFF2-40B4-BE49-F238E27FC236}">
                <a16:creationId xmlns:a16="http://schemas.microsoft.com/office/drawing/2014/main" id="{AA70547A-E695-4598-A523-35492DD30E31}"/>
              </a:ext>
            </a:extLst>
          </p:cNvPr>
          <p:cNvSpPr>
            <a:spLocks noGrp="1"/>
          </p:cNvSpPr>
          <p:nvPr>
            <p:ph type="ftr" sz="quarter" idx="10"/>
          </p:nvPr>
        </p:nvSpPr>
        <p:spPr/>
        <p:txBody>
          <a:bodyPr/>
          <a:lstStyle/>
          <a:p>
            <a:r>
              <a:rPr lang="en-US"/>
              <a:t>Business Volunteers Unlimited</a:t>
            </a:r>
          </a:p>
        </p:txBody>
      </p:sp>
    </p:spTree>
    <p:extLst>
      <p:ext uri="{BB962C8B-B14F-4D97-AF65-F5344CB8AC3E}">
        <p14:creationId xmlns:p14="http://schemas.microsoft.com/office/powerpoint/2010/main" val="2604713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urple 2 column">
    <p:spTree>
      <p:nvGrpSpPr>
        <p:cNvPr id="1" name=""/>
        <p:cNvGrpSpPr/>
        <p:nvPr/>
      </p:nvGrpSpPr>
      <p:grpSpPr>
        <a:xfrm>
          <a:off x="0" y="0"/>
          <a:ext cx="0" cy="0"/>
          <a:chOff x="0" y="0"/>
          <a:chExt cx="0" cy="0"/>
        </a:xfrm>
      </p:grpSpPr>
      <p:sp>
        <p:nvSpPr>
          <p:cNvPr id="2" name="Title 1"/>
          <p:cNvSpPr>
            <a:spLocks noGrp="1"/>
          </p:cNvSpPr>
          <p:nvPr>
            <p:ph type="title"/>
          </p:nvPr>
        </p:nvSpPr>
        <p:spPr>
          <a:xfrm>
            <a:off x="1238333" y="1754849"/>
            <a:ext cx="21945600" cy="900098"/>
          </a:xfrm>
        </p:spPr>
        <p:txBody>
          <a:bodyPr anchor="t"/>
          <a:lstStyle>
            <a:lvl1pPr algn="l">
              <a:defRPr sz="3600" b="0">
                <a:latin typeface="Arial  "/>
                <a:cs typeface="Arial  "/>
              </a:defRPr>
            </a:lvl1pPr>
          </a:lstStyle>
          <a:p>
            <a:r>
              <a:rPr lang="en-US"/>
              <a:t>Click to edit Master title style</a:t>
            </a:r>
          </a:p>
        </p:txBody>
      </p:sp>
      <p:sp>
        <p:nvSpPr>
          <p:cNvPr id="3" name="Content Placeholder 2"/>
          <p:cNvSpPr>
            <a:spLocks noGrp="1"/>
          </p:cNvSpPr>
          <p:nvPr>
            <p:ph idx="1"/>
          </p:nvPr>
        </p:nvSpPr>
        <p:spPr>
          <a:xfrm>
            <a:off x="11193442" y="2956314"/>
            <a:ext cx="11990493" cy="9572140"/>
          </a:xfrm>
        </p:spPr>
        <p:txBody>
          <a:bodyPr>
            <a:normAutofit/>
          </a:bodyPr>
          <a:lstStyle>
            <a:lvl1pPr>
              <a:defRPr sz="3600"/>
            </a:lvl1pPr>
            <a:lvl2pPr>
              <a:defRPr sz="3600"/>
            </a:lvl2pPr>
            <a:lvl3pPr>
              <a:defRPr sz="3600"/>
            </a:lvl3pPr>
            <a:lvl4pPr>
              <a:defRPr sz="3600"/>
            </a:lvl4pPr>
            <a:lvl5pPr>
              <a:defRPr sz="3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p:cNvSpPr>
            <a:spLocks noGrp="1"/>
          </p:cNvSpPr>
          <p:nvPr>
            <p:ph type="pic" sz="quarter" idx="14"/>
          </p:nvPr>
        </p:nvSpPr>
        <p:spPr>
          <a:xfrm>
            <a:off x="1219204" y="2956314"/>
            <a:ext cx="9783235" cy="9572236"/>
          </a:xfrm>
        </p:spPr>
        <p:txBody>
          <a:bodyPr/>
          <a:lstStyle/>
          <a:p>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
        <p:nvSpPr>
          <p:cNvPr id="4" name="Footer Placeholder 3">
            <a:extLst>
              <a:ext uri="{FF2B5EF4-FFF2-40B4-BE49-F238E27FC236}">
                <a16:creationId xmlns:a16="http://schemas.microsoft.com/office/drawing/2014/main" id="{E7DC2594-84F7-4740-92A1-C2513C8A6886}"/>
              </a:ext>
            </a:extLst>
          </p:cNvPr>
          <p:cNvSpPr>
            <a:spLocks noGrp="1"/>
          </p:cNvSpPr>
          <p:nvPr>
            <p:ph type="ftr" sz="quarter" idx="15"/>
          </p:nvPr>
        </p:nvSpPr>
        <p:spPr/>
        <p:txBody>
          <a:bodyPr/>
          <a:lstStyle/>
          <a:p>
            <a:r>
              <a:rPr lang="en-US"/>
              <a:t>Business Volunteers Unlimited</a:t>
            </a:r>
          </a:p>
        </p:txBody>
      </p:sp>
    </p:spTree>
    <p:extLst>
      <p:ext uri="{BB962C8B-B14F-4D97-AF65-F5344CB8AC3E}">
        <p14:creationId xmlns:p14="http://schemas.microsoft.com/office/powerpoint/2010/main" val="1103793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05591" y="1754846"/>
            <a:ext cx="16678344" cy="670480"/>
          </a:xfrm>
        </p:spPr>
        <p:txBody>
          <a:bodyPr anchor="t"/>
          <a:lstStyle>
            <a:lvl1pPr algn="l">
              <a:defRPr sz="3000" b="0" baseline="0">
                <a:latin typeface="Arial  "/>
                <a:cs typeface="Arial  "/>
              </a:defRPr>
            </a:lvl1pPr>
          </a:lstStyle>
          <a:p>
            <a:r>
              <a:rPr lang="en-US" err="1"/>
              <a:t>Firstname</a:t>
            </a:r>
            <a:r>
              <a:rPr lang="en-US"/>
              <a:t> </a:t>
            </a:r>
            <a:r>
              <a:rPr lang="en-US" err="1"/>
              <a:t>Lastname</a:t>
            </a:r>
            <a:endParaRPr lang="en-US"/>
          </a:p>
        </p:txBody>
      </p:sp>
      <p:sp>
        <p:nvSpPr>
          <p:cNvPr id="3" name="Content Placeholder 2"/>
          <p:cNvSpPr>
            <a:spLocks noGrp="1"/>
          </p:cNvSpPr>
          <p:nvPr>
            <p:ph idx="1"/>
          </p:nvPr>
        </p:nvSpPr>
        <p:spPr>
          <a:xfrm>
            <a:off x="1473207" y="8363861"/>
            <a:ext cx="10549464" cy="3955142"/>
          </a:xfrm>
        </p:spPr>
        <p:txBody>
          <a:bodyPr>
            <a:normAutofit/>
          </a:bodyPr>
          <a:lstStyle>
            <a:lvl1pPr marL="176212" indent="-176212">
              <a:lnSpc>
                <a:spcPct val="110000"/>
              </a:lnSpc>
              <a:buFont typeface="Arial"/>
              <a:buChar char="•"/>
              <a:defRPr sz="2400"/>
            </a:lvl1pPr>
            <a:lvl2pPr marL="857250" indent="-171450">
              <a:lnSpc>
                <a:spcPct val="110000"/>
              </a:lnSpc>
              <a:buFont typeface="Arial"/>
              <a:buChar char="•"/>
              <a:defRPr sz="2400"/>
            </a:lvl2pPr>
            <a:lvl3pPr marL="1538288" indent="-166688">
              <a:lnSpc>
                <a:spcPct val="110000"/>
              </a:lnSpc>
              <a:defRPr sz="2400"/>
            </a:lvl3pPr>
            <a:lvl4pPr marL="2314576" indent="-257176">
              <a:lnSpc>
                <a:spcPct val="110000"/>
              </a:lnSpc>
              <a:defRPr sz="2400"/>
            </a:lvl4pPr>
            <a:lvl5pPr marL="3002758" indent="-259558">
              <a:lnSpc>
                <a:spcPct val="110000"/>
              </a:lnSpc>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p:cNvSpPr>
            <a:spLocks noGrp="1"/>
          </p:cNvSpPr>
          <p:nvPr>
            <p:ph type="pic" sz="quarter" idx="14"/>
          </p:nvPr>
        </p:nvSpPr>
        <p:spPr>
          <a:xfrm>
            <a:off x="1473203" y="1755781"/>
            <a:ext cx="4381829" cy="4343414"/>
          </a:xfrm>
        </p:spPr>
        <p:txBody>
          <a:bodyPr/>
          <a:lstStyle/>
          <a:p>
            <a:endParaRPr lang="en-US"/>
          </a:p>
        </p:txBody>
      </p:sp>
      <p:sp>
        <p:nvSpPr>
          <p:cNvPr id="12" name="Text Placeholder 11"/>
          <p:cNvSpPr>
            <a:spLocks noGrp="1"/>
          </p:cNvSpPr>
          <p:nvPr>
            <p:ph type="body" sz="quarter" idx="15"/>
          </p:nvPr>
        </p:nvSpPr>
        <p:spPr>
          <a:xfrm>
            <a:off x="12675799" y="8363861"/>
            <a:ext cx="10489005" cy="3955142"/>
          </a:xfrm>
        </p:spPr>
        <p:txBody>
          <a:bodyPr>
            <a:normAutofit/>
          </a:bodyPr>
          <a:lstStyle>
            <a:lvl1pPr marL="176212" indent="-176212">
              <a:lnSpc>
                <a:spcPct val="110000"/>
              </a:lnSpc>
              <a:defRPr sz="2400"/>
            </a:lvl1pPr>
            <a:lvl2pPr marL="857250" indent="-171450">
              <a:lnSpc>
                <a:spcPct val="110000"/>
              </a:lnSpc>
              <a:buFont typeface="Arial"/>
              <a:buChar char="•"/>
              <a:defRPr sz="2400"/>
            </a:lvl2pPr>
            <a:lvl3pPr marL="1538288" indent="-166688">
              <a:lnSpc>
                <a:spcPct val="110000"/>
              </a:lnSpc>
              <a:defRPr sz="2400"/>
            </a:lvl3pPr>
            <a:lvl4pPr marL="2312194" indent="-254794">
              <a:lnSpc>
                <a:spcPct val="110000"/>
              </a:lnSpc>
              <a:defRPr sz="2400"/>
            </a:lvl4pPr>
            <a:lvl5pPr marL="3007520" indent="-264320">
              <a:lnSpc>
                <a:spcPct val="110000"/>
              </a:lnSpc>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Rectangle 26"/>
          <p:cNvSpPr/>
          <p:nvPr userDrawn="1"/>
        </p:nvSpPr>
        <p:spPr>
          <a:xfrm>
            <a:off x="1490136" y="6930544"/>
            <a:ext cx="10532528" cy="1184376"/>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p>
        </p:txBody>
      </p:sp>
      <p:sp>
        <p:nvSpPr>
          <p:cNvPr id="29" name="Rectangle 28"/>
          <p:cNvSpPr/>
          <p:nvPr userDrawn="1"/>
        </p:nvSpPr>
        <p:spPr>
          <a:xfrm>
            <a:off x="12675797" y="6928970"/>
            <a:ext cx="10532528" cy="1184376"/>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p>
        </p:txBody>
      </p:sp>
      <p:sp>
        <p:nvSpPr>
          <p:cNvPr id="14" name="Text Placeholder 13"/>
          <p:cNvSpPr>
            <a:spLocks noGrp="1"/>
          </p:cNvSpPr>
          <p:nvPr>
            <p:ph type="body" sz="quarter" idx="16"/>
          </p:nvPr>
        </p:nvSpPr>
        <p:spPr>
          <a:xfrm>
            <a:off x="6506635" y="2574931"/>
            <a:ext cx="16658165" cy="3524250"/>
          </a:xfrm>
        </p:spPr>
        <p:txBody>
          <a:bodyPr>
            <a:normAutofit/>
          </a:bodyPr>
          <a:lstStyle>
            <a:lvl1pPr marL="0" indent="0">
              <a:lnSpc>
                <a:spcPct val="120000"/>
              </a:lnSpc>
              <a:buNone/>
              <a:defRPr sz="2700">
                <a:solidFill>
                  <a:srgbClr val="7030A0"/>
                </a:solidFill>
              </a:defRPr>
            </a:lvl1pPr>
            <a:lvl2pPr marL="685800" indent="0">
              <a:lnSpc>
                <a:spcPct val="120000"/>
              </a:lnSpc>
              <a:buNone/>
              <a:defRPr sz="2700">
                <a:solidFill>
                  <a:srgbClr val="7030A0"/>
                </a:solidFill>
              </a:defRPr>
            </a:lvl2pPr>
            <a:lvl3pPr marL="1371600" indent="0">
              <a:lnSpc>
                <a:spcPct val="120000"/>
              </a:lnSpc>
              <a:buNone/>
              <a:defRPr sz="2700">
                <a:solidFill>
                  <a:srgbClr val="7030A0"/>
                </a:solidFill>
              </a:defRPr>
            </a:lvl3pPr>
          </a:lstStyle>
          <a:p>
            <a:pPr lvl="0"/>
            <a:r>
              <a:rPr lang="en-US"/>
              <a:t>Click to edit Master text styles</a:t>
            </a:r>
          </a:p>
          <a:p>
            <a:pPr lvl="1"/>
            <a:r>
              <a:rPr lang="en-US"/>
              <a:t>Second level</a:t>
            </a:r>
          </a:p>
          <a:p>
            <a:pPr lvl="2"/>
            <a:r>
              <a:rPr lang="en-US"/>
              <a:t>Third level</a:t>
            </a:r>
          </a:p>
        </p:txBody>
      </p:sp>
      <p:sp>
        <p:nvSpPr>
          <p:cNvPr id="16" name="Text Placeholder 15"/>
          <p:cNvSpPr>
            <a:spLocks noGrp="1"/>
          </p:cNvSpPr>
          <p:nvPr>
            <p:ph type="body" sz="quarter" idx="17"/>
          </p:nvPr>
        </p:nvSpPr>
        <p:spPr>
          <a:xfrm>
            <a:off x="1473200" y="6930544"/>
            <a:ext cx="10549467" cy="1184276"/>
          </a:xfrm>
        </p:spPr>
        <p:txBody>
          <a:bodyPr anchor="ctr">
            <a:noAutofit/>
          </a:bodyPr>
          <a:lstStyle>
            <a:lvl1pPr marL="0" indent="0" algn="ctr">
              <a:buNone/>
              <a:defRPr sz="2400" b="1">
                <a:solidFill>
                  <a:schemeClr val="bg1"/>
                </a:solidFill>
                <a:latin typeface="Arial Black"/>
                <a:cs typeface="Arial Black"/>
              </a:defRPr>
            </a:lvl1pPr>
            <a:lvl2pPr marL="685800" indent="0">
              <a:buNone/>
              <a:defRPr sz="2400" b="1">
                <a:latin typeface="Arial Black"/>
                <a:cs typeface="Arial Black"/>
              </a:defRPr>
            </a:lvl2pPr>
            <a:lvl3pPr marL="1371600" indent="0">
              <a:buNone/>
              <a:defRPr sz="2400" b="1">
                <a:latin typeface="Arial Black"/>
                <a:cs typeface="Arial Black"/>
              </a:defRPr>
            </a:lvl3pPr>
            <a:lvl4pPr marL="2057400" indent="0">
              <a:buNone/>
              <a:defRPr sz="2400" b="1">
                <a:latin typeface="Arial Black"/>
                <a:cs typeface="Arial Black"/>
              </a:defRPr>
            </a:lvl4pPr>
            <a:lvl5pPr marL="2743200" indent="0">
              <a:buNone/>
              <a:defRPr sz="2400" b="1">
                <a:latin typeface="Arial Black"/>
                <a:cs typeface="Arial Black"/>
              </a:defRPr>
            </a:lvl5pPr>
          </a:lstStyle>
          <a:p>
            <a:pPr lvl="0"/>
            <a:r>
              <a:rPr lang="en-US"/>
              <a:t>Click to edit Master text styles</a:t>
            </a:r>
          </a:p>
        </p:txBody>
      </p:sp>
      <p:sp>
        <p:nvSpPr>
          <p:cNvPr id="31" name="Text Placeholder 15"/>
          <p:cNvSpPr>
            <a:spLocks noGrp="1"/>
          </p:cNvSpPr>
          <p:nvPr>
            <p:ph type="body" sz="quarter" idx="18"/>
          </p:nvPr>
        </p:nvSpPr>
        <p:spPr>
          <a:xfrm>
            <a:off x="12675800" y="6926916"/>
            <a:ext cx="10549467" cy="1184276"/>
          </a:xfrm>
        </p:spPr>
        <p:txBody>
          <a:bodyPr anchor="ctr">
            <a:noAutofit/>
          </a:bodyPr>
          <a:lstStyle>
            <a:lvl1pPr marL="0" indent="0" algn="ctr">
              <a:buNone/>
              <a:defRPr sz="2400" b="1">
                <a:solidFill>
                  <a:schemeClr val="bg1"/>
                </a:solidFill>
                <a:latin typeface="Arial Black"/>
                <a:cs typeface="Arial Black"/>
              </a:defRPr>
            </a:lvl1pPr>
            <a:lvl2pPr marL="685800" indent="0">
              <a:buNone/>
              <a:defRPr sz="2400" b="1">
                <a:latin typeface="Arial Black"/>
                <a:cs typeface="Arial Black"/>
              </a:defRPr>
            </a:lvl2pPr>
            <a:lvl3pPr marL="1371600" indent="0">
              <a:buNone/>
              <a:defRPr sz="2400" b="1">
                <a:latin typeface="Arial Black"/>
                <a:cs typeface="Arial Black"/>
              </a:defRPr>
            </a:lvl3pPr>
            <a:lvl4pPr marL="2057400" indent="0">
              <a:buNone/>
              <a:defRPr sz="2400" b="1">
                <a:latin typeface="Arial Black"/>
                <a:cs typeface="Arial Black"/>
              </a:defRPr>
            </a:lvl4pPr>
            <a:lvl5pPr marL="2743200" indent="0">
              <a:buNone/>
              <a:defRPr sz="2400" b="1">
                <a:latin typeface="Arial Black"/>
                <a:cs typeface="Arial Black"/>
              </a:defRPr>
            </a:lvl5pPr>
          </a:lstStyle>
          <a:p>
            <a:pPr lvl="0"/>
            <a:r>
              <a:rPr lang="en-US"/>
              <a:t>Click to edit Master text styles</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
        <p:nvSpPr>
          <p:cNvPr id="4" name="Footer Placeholder 3">
            <a:extLst>
              <a:ext uri="{FF2B5EF4-FFF2-40B4-BE49-F238E27FC236}">
                <a16:creationId xmlns:a16="http://schemas.microsoft.com/office/drawing/2014/main" id="{A4EF274E-B5F8-492A-874C-2D5D464F6342}"/>
              </a:ext>
            </a:extLst>
          </p:cNvPr>
          <p:cNvSpPr>
            <a:spLocks noGrp="1"/>
          </p:cNvSpPr>
          <p:nvPr>
            <p:ph type="ftr" sz="quarter" idx="19"/>
          </p:nvPr>
        </p:nvSpPr>
        <p:spPr/>
        <p:txBody>
          <a:bodyPr/>
          <a:lstStyle/>
          <a:p>
            <a:r>
              <a:rPr lang="en-US"/>
              <a:t>Business Volunteers Unlimited</a:t>
            </a:r>
          </a:p>
        </p:txBody>
      </p:sp>
    </p:spTree>
    <p:extLst>
      <p:ext uri="{BB962C8B-B14F-4D97-AF65-F5344CB8AC3E}">
        <p14:creationId xmlns:p14="http://schemas.microsoft.com/office/powerpoint/2010/main" val="17267668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1"/>
          <p:cNvSpPr>
            <a:spLocks noGrp="1"/>
          </p:cNvSpPr>
          <p:nvPr>
            <p:ph type="title"/>
          </p:nvPr>
        </p:nvSpPr>
        <p:spPr>
          <a:xfrm>
            <a:off x="1238333" y="1754849"/>
            <a:ext cx="21945600" cy="900098"/>
          </a:xfrm>
        </p:spPr>
        <p:txBody>
          <a:bodyPr anchor="t"/>
          <a:lstStyle>
            <a:lvl1pPr algn="l">
              <a:defRPr sz="3600" b="0">
                <a:latin typeface="Arial  "/>
                <a:cs typeface="Arial  "/>
              </a:defRPr>
            </a:lvl1pPr>
          </a:lstStyle>
          <a:p>
            <a:r>
              <a:rPr lang="en-US"/>
              <a:t>Click to edit Master title style</a:t>
            </a:r>
          </a:p>
        </p:txBody>
      </p:sp>
      <p:sp>
        <p:nvSpPr>
          <p:cNvPr id="9" name="Content Placeholder 2"/>
          <p:cNvSpPr>
            <a:spLocks noGrp="1"/>
          </p:cNvSpPr>
          <p:nvPr>
            <p:ph idx="1"/>
          </p:nvPr>
        </p:nvSpPr>
        <p:spPr>
          <a:xfrm>
            <a:off x="1238333" y="4735842"/>
            <a:ext cx="21945600" cy="5769116"/>
          </a:xfrm>
        </p:spPr>
        <p:txBody>
          <a:bodyPr>
            <a:normAutofit/>
          </a:bodyPr>
          <a:lstStyle>
            <a:lvl1pPr marL="0" indent="0">
              <a:buNone/>
              <a:defRPr sz="3600">
                <a:solidFill>
                  <a:srgbClr val="7030A0"/>
                </a:solidFill>
              </a:defRPr>
            </a:lvl1pPr>
            <a:lvl2pPr marL="685800" indent="0">
              <a:buNone/>
              <a:defRPr sz="3600">
                <a:solidFill>
                  <a:srgbClr val="7030A0"/>
                </a:solidFill>
              </a:defRPr>
            </a:lvl2pPr>
            <a:lvl3pPr marL="1371600" indent="0">
              <a:buNone/>
              <a:defRPr sz="3600">
                <a:solidFill>
                  <a:srgbClr val="7030A0"/>
                </a:solidFill>
              </a:defRPr>
            </a:lvl3pPr>
            <a:lvl4pPr marL="2057400" indent="0">
              <a:buNone/>
              <a:defRPr sz="3600">
                <a:solidFill>
                  <a:srgbClr val="7030A0"/>
                </a:solidFill>
              </a:defRPr>
            </a:lvl4pPr>
            <a:lvl5pPr marL="2743200" indent="0">
              <a:buNone/>
              <a:defRPr sz="3600">
                <a:solidFill>
                  <a:srgbClr val="7030A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387050" y="1715679"/>
            <a:ext cx="1891865" cy="4708981"/>
          </a:xfrm>
          <a:prstGeom prst="rect">
            <a:avLst/>
          </a:prstGeom>
          <a:noFill/>
        </p:spPr>
        <p:txBody>
          <a:bodyPr wrap="none" rtlCol="0">
            <a:spAutoFit/>
          </a:bodyPr>
          <a:lstStyle/>
          <a:p>
            <a:r>
              <a:rPr lang="en-US" sz="30000">
                <a:solidFill>
                  <a:srgbClr val="523178"/>
                </a:solidFill>
                <a:latin typeface="Times"/>
                <a:cs typeface="Times"/>
              </a:rPr>
              <a:t>“</a:t>
            </a:r>
          </a:p>
        </p:txBody>
      </p:sp>
      <p:sp>
        <p:nvSpPr>
          <p:cNvPr id="6" name="TextBox 5"/>
          <p:cNvSpPr txBox="1"/>
          <p:nvPr userDrawn="1"/>
        </p:nvSpPr>
        <p:spPr>
          <a:xfrm rot="10800000">
            <a:off x="20673700" y="6643855"/>
            <a:ext cx="1891865" cy="4708981"/>
          </a:xfrm>
          <a:prstGeom prst="rect">
            <a:avLst/>
          </a:prstGeom>
          <a:noFill/>
        </p:spPr>
        <p:txBody>
          <a:bodyPr wrap="none" rtlCol="0">
            <a:spAutoFit/>
          </a:bodyPr>
          <a:lstStyle/>
          <a:p>
            <a:r>
              <a:rPr lang="en-US" sz="30000">
                <a:solidFill>
                  <a:srgbClr val="7030A0"/>
                </a:solidFill>
                <a:latin typeface="Times"/>
                <a:cs typeface="Times"/>
              </a:rPr>
              <a:t>“</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
        <p:nvSpPr>
          <p:cNvPr id="2" name="Footer Placeholder 1">
            <a:extLst>
              <a:ext uri="{FF2B5EF4-FFF2-40B4-BE49-F238E27FC236}">
                <a16:creationId xmlns:a16="http://schemas.microsoft.com/office/drawing/2014/main" id="{BF2CAA66-221D-4F84-9153-E00D6A41A870}"/>
              </a:ext>
            </a:extLst>
          </p:cNvPr>
          <p:cNvSpPr>
            <a:spLocks noGrp="1"/>
          </p:cNvSpPr>
          <p:nvPr>
            <p:ph type="ftr" sz="quarter" idx="10"/>
          </p:nvPr>
        </p:nvSpPr>
        <p:spPr/>
        <p:txBody>
          <a:bodyPr/>
          <a:lstStyle/>
          <a:p>
            <a:r>
              <a:rPr lang="en-US"/>
              <a:t>Business Volunteers Unlimited</a:t>
            </a:r>
          </a:p>
        </p:txBody>
      </p:sp>
    </p:spTree>
    <p:extLst>
      <p:ext uri="{BB962C8B-B14F-4D97-AF65-F5344CB8AC3E}">
        <p14:creationId xmlns:p14="http://schemas.microsoft.com/office/powerpoint/2010/main" val="529298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een 1 column">
    <p:spTree>
      <p:nvGrpSpPr>
        <p:cNvPr id="1" name=""/>
        <p:cNvGrpSpPr/>
        <p:nvPr/>
      </p:nvGrpSpPr>
      <p:grpSpPr>
        <a:xfrm>
          <a:off x="0" y="0"/>
          <a:ext cx="0" cy="0"/>
          <a:chOff x="0" y="0"/>
          <a:chExt cx="0" cy="0"/>
        </a:xfrm>
      </p:grpSpPr>
      <p:sp>
        <p:nvSpPr>
          <p:cNvPr id="2" name="Title 1"/>
          <p:cNvSpPr>
            <a:spLocks noGrp="1"/>
          </p:cNvSpPr>
          <p:nvPr>
            <p:ph type="title"/>
          </p:nvPr>
        </p:nvSpPr>
        <p:spPr>
          <a:xfrm>
            <a:off x="1238333" y="1754849"/>
            <a:ext cx="21945600" cy="900098"/>
          </a:xfrm>
        </p:spPr>
        <p:txBody>
          <a:bodyPr anchor="t"/>
          <a:lstStyle>
            <a:lvl1pPr algn="l">
              <a:defRPr sz="3600" b="0">
                <a:latin typeface="Arial  "/>
                <a:cs typeface="Arial  "/>
              </a:defRPr>
            </a:lvl1pPr>
          </a:lstStyle>
          <a:p>
            <a:r>
              <a:rPr lang="en-US"/>
              <a:t>Click to edit Master title style</a:t>
            </a:r>
          </a:p>
        </p:txBody>
      </p:sp>
      <p:sp>
        <p:nvSpPr>
          <p:cNvPr id="3" name="Content Placeholder 2"/>
          <p:cNvSpPr>
            <a:spLocks noGrp="1"/>
          </p:cNvSpPr>
          <p:nvPr>
            <p:ph idx="1"/>
          </p:nvPr>
        </p:nvSpPr>
        <p:spPr>
          <a:xfrm>
            <a:off x="1238333" y="2956317"/>
            <a:ext cx="21945600" cy="10501582"/>
          </a:xfrm>
        </p:spPr>
        <p:txBody>
          <a:bodyPr>
            <a:normAutofit/>
          </a:bodyPr>
          <a:lstStyle>
            <a:lvl1pPr>
              <a:defRPr sz="3600"/>
            </a:lvl1pPr>
            <a:lvl2pPr>
              <a:defRPr sz="3600"/>
            </a:lvl2pPr>
            <a:lvl3pPr>
              <a:defRPr sz="3600"/>
            </a:lvl3pPr>
            <a:lvl4pPr>
              <a:defRPr sz="3600"/>
            </a:lvl4pPr>
            <a:lvl5pPr>
              <a:defRPr sz="3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Business Volunteers Unlimited</a:t>
            </a:r>
            <a:endParaRPr lang="en-US">
              <a:latin typeface="Arial  "/>
              <a:cs typeface="Arial  "/>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Tree>
    <p:extLst>
      <p:ext uri="{BB962C8B-B14F-4D97-AF65-F5344CB8AC3E}">
        <p14:creationId xmlns:p14="http://schemas.microsoft.com/office/powerpoint/2010/main" val="33038343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een 2 column">
    <p:spTree>
      <p:nvGrpSpPr>
        <p:cNvPr id="1" name=""/>
        <p:cNvGrpSpPr/>
        <p:nvPr/>
      </p:nvGrpSpPr>
      <p:grpSpPr>
        <a:xfrm>
          <a:off x="0" y="0"/>
          <a:ext cx="0" cy="0"/>
          <a:chOff x="0" y="0"/>
          <a:chExt cx="0" cy="0"/>
        </a:xfrm>
      </p:grpSpPr>
      <p:sp>
        <p:nvSpPr>
          <p:cNvPr id="2" name="Title 1"/>
          <p:cNvSpPr>
            <a:spLocks noGrp="1"/>
          </p:cNvSpPr>
          <p:nvPr>
            <p:ph type="title"/>
          </p:nvPr>
        </p:nvSpPr>
        <p:spPr>
          <a:xfrm>
            <a:off x="1238333" y="1754849"/>
            <a:ext cx="21945600" cy="900098"/>
          </a:xfrm>
        </p:spPr>
        <p:txBody>
          <a:bodyPr anchor="t"/>
          <a:lstStyle>
            <a:lvl1pPr algn="l">
              <a:defRPr sz="3600" b="0">
                <a:latin typeface="Arial  "/>
                <a:cs typeface="Arial  "/>
              </a:defRPr>
            </a:lvl1pPr>
          </a:lstStyle>
          <a:p>
            <a:r>
              <a:rPr lang="en-US"/>
              <a:t>Click to edit Master title style</a:t>
            </a:r>
          </a:p>
        </p:txBody>
      </p:sp>
      <p:sp>
        <p:nvSpPr>
          <p:cNvPr id="3" name="Content Placeholder 2"/>
          <p:cNvSpPr>
            <a:spLocks noGrp="1"/>
          </p:cNvSpPr>
          <p:nvPr>
            <p:ph idx="1"/>
          </p:nvPr>
        </p:nvSpPr>
        <p:spPr>
          <a:xfrm>
            <a:off x="11193442" y="2956314"/>
            <a:ext cx="11990493" cy="9572140"/>
          </a:xfrm>
        </p:spPr>
        <p:txBody>
          <a:bodyPr>
            <a:normAutofit/>
          </a:bodyPr>
          <a:lstStyle>
            <a:lvl1pPr>
              <a:defRPr sz="3600"/>
            </a:lvl1pPr>
            <a:lvl2pPr>
              <a:defRPr sz="3600"/>
            </a:lvl2pPr>
            <a:lvl3pPr>
              <a:defRPr sz="3600"/>
            </a:lvl3pPr>
            <a:lvl4pPr>
              <a:defRPr sz="3600"/>
            </a:lvl4pPr>
            <a:lvl5pPr>
              <a:defRPr sz="3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p:cNvSpPr>
            <a:spLocks noGrp="1"/>
          </p:cNvSpPr>
          <p:nvPr>
            <p:ph type="pic" sz="quarter" idx="14"/>
          </p:nvPr>
        </p:nvSpPr>
        <p:spPr>
          <a:xfrm>
            <a:off x="1219204" y="2956314"/>
            <a:ext cx="9783235" cy="9572236"/>
          </a:xfrm>
        </p:spPr>
        <p:txBody>
          <a:bodyPr/>
          <a:lstStyle/>
          <a:p>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
        <p:nvSpPr>
          <p:cNvPr id="4" name="Footer Placeholder 3">
            <a:extLst>
              <a:ext uri="{FF2B5EF4-FFF2-40B4-BE49-F238E27FC236}">
                <a16:creationId xmlns:a16="http://schemas.microsoft.com/office/drawing/2014/main" id="{22790624-AF11-4E10-8EFB-A9BA809A1287}"/>
              </a:ext>
            </a:extLst>
          </p:cNvPr>
          <p:cNvSpPr>
            <a:spLocks noGrp="1"/>
          </p:cNvSpPr>
          <p:nvPr>
            <p:ph type="ftr" sz="quarter" idx="15"/>
          </p:nvPr>
        </p:nvSpPr>
        <p:spPr/>
        <p:txBody>
          <a:bodyPr/>
          <a:lstStyle/>
          <a:p>
            <a:r>
              <a:rPr lang="en-US"/>
              <a:t>Business Volunteers Unlimited</a:t>
            </a:r>
          </a:p>
        </p:txBody>
      </p:sp>
    </p:spTree>
    <p:extLst>
      <p:ext uri="{BB962C8B-B14F-4D97-AF65-F5344CB8AC3E}">
        <p14:creationId xmlns:p14="http://schemas.microsoft.com/office/powerpoint/2010/main" val="3500092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collage multi">
    <p:spTree>
      <p:nvGrpSpPr>
        <p:cNvPr id="1" name=""/>
        <p:cNvGrpSpPr/>
        <p:nvPr/>
      </p:nvGrpSpPr>
      <p:grpSpPr>
        <a:xfrm>
          <a:off x="0" y="0"/>
          <a:ext cx="0" cy="0"/>
          <a:chOff x="0" y="0"/>
          <a:chExt cx="0" cy="0"/>
        </a:xfrm>
      </p:grpSpPr>
      <p:sp>
        <p:nvSpPr>
          <p:cNvPr id="18" name="Picture Placeholder 17"/>
          <p:cNvSpPr>
            <a:spLocks noGrp="1"/>
          </p:cNvSpPr>
          <p:nvPr>
            <p:ph type="pic" sz="quarter" idx="12"/>
          </p:nvPr>
        </p:nvSpPr>
        <p:spPr>
          <a:xfrm>
            <a:off x="0" y="816685"/>
            <a:ext cx="8170256" cy="5541526"/>
          </a:xfrm>
        </p:spPr>
        <p:txBody>
          <a:bodyPr/>
          <a:lstStyle/>
          <a:p>
            <a:endParaRPr lang="en-US"/>
          </a:p>
        </p:txBody>
      </p:sp>
      <p:sp>
        <p:nvSpPr>
          <p:cNvPr id="20" name="Picture Placeholder 17"/>
          <p:cNvSpPr>
            <a:spLocks noGrp="1"/>
          </p:cNvSpPr>
          <p:nvPr>
            <p:ph type="pic" sz="quarter" idx="14"/>
          </p:nvPr>
        </p:nvSpPr>
        <p:spPr>
          <a:xfrm>
            <a:off x="8189389" y="816685"/>
            <a:ext cx="7961179" cy="5541526"/>
          </a:xfrm>
        </p:spPr>
        <p:txBody>
          <a:bodyPr/>
          <a:lstStyle/>
          <a:p>
            <a:endParaRPr lang="en-US"/>
          </a:p>
        </p:txBody>
      </p:sp>
      <p:sp>
        <p:nvSpPr>
          <p:cNvPr id="22" name="Picture Placeholder 17"/>
          <p:cNvSpPr>
            <a:spLocks noGrp="1"/>
          </p:cNvSpPr>
          <p:nvPr>
            <p:ph type="pic" sz="quarter" idx="16"/>
          </p:nvPr>
        </p:nvSpPr>
        <p:spPr>
          <a:xfrm>
            <a:off x="16169703" y="816685"/>
            <a:ext cx="8233432" cy="5541526"/>
          </a:xfrm>
        </p:spPr>
        <p:txBody>
          <a:bodyPr/>
          <a:lstStyle/>
          <a:p>
            <a:endParaRPr lang="en-US"/>
          </a:p>
        </p:txBody>
      </p:sp>
      <p:sp>
        <p:nvSpPr>
          <p:cNvPr id="24" name="Picture Placeholder 17"/>
          <p:cNvSpPr>
            <a:spLocks noGrp="1"/>
          </p:cNvSpPr>
          <p:nvPr>
            <p:ph type="pic" sz="quarter" idx="17"/>
          </p:nvPr>
        </p:nvSpPr>
        <p:spPr>
          <a:xfrm>
            <a:off x="1397" y="6358213"/>
            <a:ext cx="8170256" cy="5541526"/>
          </a:xfrm>
        </p:spPr>
        <p:txBody>
          <a:bodyPr/>
          <a:lstStyle/>
          <a:p>
            <a:endParaRPr lang="en-US"/>
          </a:p>
        </p:txBody>
      </p:sp>
      <p:sp>
        <p:nvSpPr>
          <p:cNvPr id="25" name="Picture Placeholder 17"/>
          <p:cNvSpPr>
            <a:spLocks noGrp="1"/>
          </p:cNvSpPr>
          <p:nvPr>
            <p:ph type="pic" sz="quarter" idx="18"/>
          </p:nvPr>
        </p:nvSpPr>
        <p:spPr>
          <a:xfrm>
            <a:off x="8190784" y="6358213"/>
            <a:ext cx="7961179" cy="5541526"/>
          </a:xfrm>
        </p:spPr>
        <p:txBody>
          <a:bodyPr/>
          <a:lstStyle/>
          <a:p>
            <a:endParaRPr lang="en-US"/>
          </a:p>
        </p:txBody>
      </p:sp>
      <p:sp>
        <p:nvSpPr>
          <p:cNvPr id="26" name="Picture Placeholder 17"/>
          <p:cNvSpPr>
            <a:spLocks noGrp="1"/>
          </p:cNvSpPr>
          <p:nvPr>
            <p:ph type="pic" sz="quarter" idx="19"/>
          </p:nvPr>
        </p:nvSpPr>
        <p:spPr>
          <a:xfrm>
            <a:off x="16171100" y="6358213"/>
            <a:ext cx="8233432" cy="5541526"/>
          </a:xfrm>
        </p:spPr>
        <p:txBody>
          <a:bodyPr/>
          <a:lstStyle/>
          <a:p>
            <a:endParaRPr lang="en-US"/>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
        <p:nvSpPr>
          <p:cNvPr id="5" name="Footer Placeholder 4">
            <a:extLst>
              <a:ext uri="{FF2B5EF4-FFF2-40B4-BE49-F238E27FC236}">
                <a16:creationId xmlns:a16="http://schemas.microsoft.com/office/drawing/2014/main" id="{1E6BE342-A9BC-4488-9C64-7F671B50D826}"/>
              </a:ext>
            </a:extLst>
          </p:cNvPr>
          <p:cNvSpPr>
            <a:spLocks noGrp="1"/>
          </p:cNvSpPr>
          <p:nvPr>
            <p:ph type="ftr" sz="quarter" idx="20"/>
          </p:nvPr>
        </p:nvSpPr>
        <p:spPr/>
        <p:txBody>
          <a:bodyPr/>
          <a:lstStyle/>
          <a:p>
            <a:r>
              <a:rPr lang="en-US"/>
              <a:t>Business Volunteers Unlimited</a:t>
            </a:r>
          </a:p>
        </p:txBody>
      </p:sp>
    </p:spTree>
    <p:extLst>
      <p:ext uri="{BB962C8B-B14F-4D97-AF65-F5344CB8AC3E}">
        <p14:creationId xmlns:p14="http://schemas.microsoft.com/office/powerpoint/2010/main" val="25581781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orange divider">
    <p:bg>
      <p:bgPr>
        <a:solidFill>
          <a:srgbClr val="F1971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11692156"/>
          </a:xfrm>
        </p:spPr>
        <p:txBody>
          <a:bodyPr/>
          <a:lstStyle>
            <a:lvl1pPr>
              <a:defRPr>
                <a:solidFill>
                  <a:srgbClr val="FFFFFF"/>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534AC612-D5DE-49BD-9CBD-7D4E6647A41F}"/>
              </a:ext>
            </a:extLst>
          </p:cNvPr>
          <p:cNvSpPr>
            <a:spLocks noGrp="1"/>
          </p:cNvSpPr>
          <p:nvPr>
            <p:ph type="ftr" sz="quarter" idx="10"/>
          </p:nvPr>
        </p:nvSpPr>
        <p:spPr/>
        <p:txBody>
          <a:bodyPr/>
          <a:lstStyle/>
          <a:p>
            <a:r>
              <a:rPr lang="en-US"/>
              <a:t>Business Volunteers Unlimited</a:t>
            </a:r>
          </a:p>
        </p:txBody>
      </p:sp>
    </p:spTree>
    <p:extLst>
      <p:ext uri="{BB962C8B-B14F-4D97-AF65-F5344CB8AC3E}">
        <p14:creationId xmlns:p14="http://schemas.microsoft.com/office/powerpoint/2010/main" val="5209481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latin typeface="Arial  "/>
                <a:cs typeface="Arial  "/>
              </a:rPr>
              <a:t>Business Volunteers Unlimited</a:t>
            </a:r>
          </a:p>
        </p:txBody>
      </p:sp>
    </p:spTree>
    <p:extLst>
      <p:ext uri="{BB962C8B-B14F-4D97-AF65-F5344CB8AC3E}">
        <p14:creationId xmlns:p14="http://schemas.microsoft.com/office/powerpoint/2010/main" val="71571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F7DA879-7AD8-48E6-AFD3-62156037B2C9}"/>
              </a:ext>
            </a:extLst>
          </p:cNvPr>
          <p:cNvPicPr>
            <a:picLocks noChangeAspect="1"/>
          </p:cNvPicPr>
          <p:nvPr userDrawn="1"/>
        </p:nvPicPr>
        <p:blipFill rotWithShape="1">
          <a:blip r:embed="rId2"/>
          <a:srcRect b="22552"/>
          <a:stretch/>
        </p:blipFill>
        <p:spPr>
          <a:xfrm>
            <a:off x="0" y="0"/>
            <a:ext cx="24384000" cy="7518400"/>
          </a:xfrm>
          <a:prstGeom prst="rect">
            <a:avLst/>
          </a:prstGeom>
        </p:spPr>
      </p:pic>
      <p:sp>
        <p:nvSpPr>
          <p:cNvPr id="12" name="Rectangle 11">
            <a:extLst>
              <a:ext uri="{FF2B5EF4-FFF2-40B4-BE49-F238E27FC236}">
                <a16:creationId xmlns:a16="http://schemas.microsoft.com/office/drawing/2014/main" id="{06A2BA53-41CA-4F1E-A51C-6D2C02355264}"/>
              </a:ext>
            </a:extLst>
          </p:cNvPr>
          <p:cNvSpPr/>
          <p:nvPr userDrawn="1"/>
        </p:nvSpPr>
        <p:spPr>
          <a:xfrm>
            <a:off x="0" y="0"/>
            <a:ext cx="24384000" cy="7506072"/>
          </a:xfrm>
          <a:prstGeom prst="rect">
            <a:avLst/>
          </a:prstGeom>
          <a:solidFill>
            <a:schemeClr val="accent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849714" y="1673424"/>
            <a:ext cx="22684580" cy="4344528"/>
          </a:xfrm>
        </p:spPr>
        <p:txBody>
          <a:bodyPr anchor="b"/>
          <a:lstStyle>
            <a:lvl1pPr algn="ctr">
              <a:defRPr sz="11500">
                <a:solidFill>
                  <a:schemeClr val="bg1"/>
                </a:solidFill>
              </a:defRPr>
            </a:lvl1pPr>
          </a:lstStyle>
          <a:p>
            <a:r>
              <a:rPr lang="en-US"/>
              <a:t>Click to edit Master title style</a:t>
            </a:r>
          </a:p>
        </p:txBody>
      </p:sp>
      <p:pic>
        <p:nvPicPr>
          <p:cNvPr id="10" name="Picture 9">
            <a:extLst>
              <a:ext uri="{FF2B5EF4-FFF2-40B4-BE49-F238E27FC236}">
                <a16:creationId xmlns:a16="http://schemas.microsoft.com/office/drawing/2014/main" id="{1FDA7A4E-B3C0-4B02-83B2-22AC88606B2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496" y="11466512"/>
            <a:ext cx="3801616" cy="1941684"/>
          </a:xfrm>
          <a:prstGeom prst="rect">
            <a:avLst/>
          </a:prstGeom>
        </p:spPr>
      </p:pic>
      <p:pic>
        <p:nvPicPr>
          <p:cNvPr id="14" name="Picture 13">
            <a:extLst>
              <a:ext uri="{FF2B5EF4-FFF2-40B4-BE49-F238E27FC236}">
                <a16:creationId xmlns:a16="http://schemas.microsoft.com/office/drawing/2014/main" id="{78133993-A429-4493-880F-196D34E965B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7434064"/>
            <a:ext cx="24433360" cy="505132"/>
          </a:xfrm>
          <a:prstGeom prst="rect">
            <a:avLst/>
          </a:prstGeom>
        </p:spPr>
      </p:pic>
    </p:spTree>
    <p:extLst>
      <p:ext uri="{BB962C8B-B14F-4D97-AF65-F5344CB8AC3E}">
        <p14:creationId xmlns:p14="http://schemas.microsoft.com/office/powerpoint/2010/main" val="396645750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378" indent="0" algn="ctr">
              <a:buNone/>
              <a:defRPr sz="4000"/>
            </a:lvl2pPr>
            <a:lvl3pPr marL="1828754" indent="0" algn="ctr">
              <a:buNone/>
              <a:defRPr sz="3600"/>
            </a:lvl3pPr>
            <a:lvl4pPr marL="2743132" indent="0" algn="ctr">
              <a:buNone/>
              <a:defRPr sz="3200"/>
            </a:lvl4pPr>
            <a:lvl5pPr marL="3657508" indent="0" algn="ctr">
              <a:buNone/>
              <a:defRPr sz="3200"/>
            </a:lvl5pPr>
            <a:lvl6pPr marL="4571886" indent="0" algn="ctr">
              <a:buNone/>
              <a:defRPr sz="3200"/>
            </a:lvl6pPr>
            <a:lvl7pPr marL="5486262" indent="0" algn="ctr">
              <a:buNone/>
              <a:defRPr sz="3200"/>
            </a:lvl7pPr>
            <a:lvl8pPr marL="6400640" indent="0" algn="ctr">
              <a:buNone/>
              <a:defRPr sz="3200"/>
            </a:lvl8pPr>
            <a:lvl9pPr marL="7315018" indent="0" algn="ctr">
              <a:buNone/>
              <a:defRPr sz="3200"/>
            </a:lvl9pPr>
          </a:lstStyle>
          <a:p>
            <a:r>
              <a:rPr lang="en-US"/>
              <a:t>Click to edit Master subtitle style</a:t>
            </a:r>
          </a:p>
        </p:txBody>
      </p:sp>
      <p:sp>
        <p:nvSpPr>
          <p:cNvPr id="4" name="Date Placeholder 3"/>
          <p:cNvSpPr>
            <a:spLocks noGrp="1"/>
          </p:cNvSpPr>
          <p:nvPr>
            <p:ph type="dt" sz="half" idx="10"/>
          </p:nvPr>
        </p:nvSpPr>
        <p:spPr/>
        <p:txBody>
          <a:bodyPr/>
          <a:lstStyle/>
          <a:p>
            <a:fld id="{F6C51998-86CF-4BB8-9D78-BB767E48B4DC}" type="datetimeFigureOut">
              <a:rPr lang="en-US" smtClean="0"/>
              <a:t>7/15/2021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913D52-BA2C-4ECF-A5AA-7B501404A405}" type="slidenum">
              <a:rPr lang="en-US" smtClean="0"/>
              <a:t>‹#›</a:t>
            </a:fld>
            <a:endParaRPr lang="en-US"/>
          </a:p>
        </p:txBody>
      </p:sp>
    </p:spTree>
    <p:extLst>
      <p:ext uri="{BB962C8B-B14F-4D97-AF65-F5344CB8AC3E}">
        <p14:creationId xmlns:p14="http://schemas.microsoft.com/office/powerpoint/2010/main" val="34272170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p:cNvSpPr/>
          <p:nvPr userDrawn="1"/>
        </p:nvSpPr>
        <p:spPr>
          <a:xfrm>
            <a:off x="0" y="0"/>
            <a:ext cx="24384000" cy="3177540"/>
          </a:xfrm>
          <a:prstGeom prst="rect">
            <a:avLst/>
          </a:prstGeom>
          <a:solidFill>
            <a:srgbClr val="4D7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r="22123" b="22123"/>
          <a:stretch/>
        </p:blipFill>
        <p:spPr>
          <a:xfrm>
            <a:off x="21132800" y="10551705"/>
            <a:ext cx="3251200" cy="3164302"/>
          </a:xfrm>
          <a:prstGeom prst="rect">
            <a:avLst/>
          </a:prstGeom>
        </p:spPr>
      </p:pic>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C51998-86CF-4BB8-9D78-BB767E48B4DC}" type="datetimeFigureOut">
              <a:rPr lang="en-US" smtClean="0"/>
              <a:t>7/15/2021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913D52-BA2C-4ECF-A5AA-7B501404A405}" type="slidenum">
              <a:rPr lang="en-US" smtClean="0"/>
              <a:t>‹#›</a:t>
            </a:fld>
            <a:endParaRPr lang="en-US"/>
          </a:p>
        </p:txBody>
      </p:sp>
    </p:spTree>
    <p:extLst>
      <p:ext uri="{BB962C8B-B14F-4D97-AF65-F5344CB8AC3E}">
        <p14:creationId xmlns:p14="http://schemas.microsoft.com/office/powerpoint/2010/main" val="2302369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2" y="3419485"/>
            <a:ext cx="21031200" cy="5705474"/>
          </a:xfrm>
        </p:spPr>
        <p:txBody>
          <a:bodyPr anchor="b"/>
          <a:lstStyle>
            <a:lvl1pPr>
              <a:defRPr sz="12000"/>
            </a:lvl1pPr>
          </a:lstStyle>
          <a:p>
            <a:r>
              <a:rPr lang="en-US"/>
              <a:t>Click to edit Master title style</a:t>
            </a:r>
          </a:p>
        </p:txBody>
      </p:sp>
      <p:sp>
        <p:nvSpPr>
          <p:cNvPr id="3" name="Text Placeholder 2"/>
          <p:cNvSpPr>
            <a:spLocks noGrp="1"/>
          </p:cNvSpPr>
          <p:nvPr>
            <p:ph type="body" idx="1"/>
          </p:nvPr>
        </p:nvSpPr>
        <p:spPr>
          <a:xfrm>
            <a:off x="1663702" y="9178935"/>
            <a:ext cx="21031200" cy="3000374"/>
          </a:xfrm>
        </p:spPr>
        <p:txBody>
          <a:bodyPr/>
          <a:lstStyle>
            <a:lvl1pPr marL="0" indent="0">
              <a:buNone/>
              <a:defRPr sz="4800">
                <a:solidFill>
                  <a:schemeClr val="tx1">
                    <a:tint val="75000"/>
                  </a:schemeClr>
                </a:solidFill>
              </a:defRPr>
            </a:lvl1pPr>
            <a:lvl2pPr marL="914378" indent="0">
              <a:buNone/>
              <a:defRPr sz="4000">
                <a:solidFill>
                  <a:schemeClr val="tx1">
                    <a:tint val="75000"/>
                  </a:schemeClr>
                </a:solidFill>
              </a:defRPr>
            </a:lvl2pPr>
            <a:lvl3pPr marL="1828754" indent="0">
              <a:buNone/>
              <a:defRPr sz="3600">
                <a:solidFill>
                  <a:schemeClr val="tx1">
                    <a:tint val="75000"/>
                  </a:schemeClr>
                </a:solidFill>
              </a:defRPr>
            </a:lvl3pPr>
            <a:lvl4pPr marL="2743132" indent="0">
              <a:buNone/>
              <a:defRPr sz="3200">
                <a:solidFill>
                  <a:schemeClr val="tx1">
                    <a:tint val="75000"/>
                  </a:schemeClr>
                </a:solidFill>
              </a:defRPr>
            </a:lvl4pPr>
            <a:lvl5pPr marL="3657508" indent="0">
              <a:buNone/>
              <a:defRPr sz="3200">
                <a:solidFill>
                  <a:schemeClr val="tx1">
                    <a:tint val="75000"/>
                  </a:schemeClr>
                </a:solidFill>
              </a:defRPr>
            </a:lvl5pPr>
            <a:lvl6pPr marL="4571886" indent="0">
              <a:buNone/>
              <a:defRPr sz="3200">
                <a:solidFill>
                  <a:schemeClr val="tx1">
                    <a:tint val="75000"/>
                  </a:schemeClr>
                </a:solidFill>
              </a:defRPr>
            </a:lvl6pPr>
            <a:lvl7pPr marL="5486262" indent="0">
              <a:buNone/>
              <a:defRPr sz="3200">
                <a:solidFill>
                  <a:schemeClr val="tx1">
                    <a:tint val="75000"/>
                  </a:schemeClr>
                </a:solidFill>
              </a:defRPr>
            </a:lvl7pPr>
            <a:lvl8pPr marL="6400640" indent="0">
              <a:buNone/>
              <a:defRPr sz="3200">
                <a:solidFill>
                  <a:schemeClr val="tx1">
                    <a:tint val="75000"/>
                  </a:schemeClr>
                </a:solidFill>
              </a:defRPr>
            </a:lvl8pPr>
            <a:lvl9pPr marL="7315018" indent="0">
              <a:buNone/>
              <a:defRPr sz="3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C51998-86CF-4BB8-9D78-BB767E48B4DC}" type="datetimeFigureOut">
              <a:rPr lang="en-US" smtClean="0"/>
              <a:t>7/15/2021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913D52-BA2C-4ECF-A5AA-7B501404A405}" type="slidenum">
              <a:rPr lang="en-US" smtClean="0"/>
              <a:t>‹#›</a:t>
            </a:fld>
            <a:endParaRPr lang="en-US"/>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22123" b="22123"/>
          <a:stretch/>
        </p:blipFill>
        <p:spPr>
          <a:xfrm>
            <a:off x="21132800" y="10551705"/>
            <a:ext cx="3251200" cy="3164302"/>
          </a:xfrm>
          <a:prstGeom prst="rect">
            <a:avLst/>
          </a:prstGeom>
        </p:spPr>
      </p:pic>
    </p:spTree>
    <p:extLst>
      <p:ext uri="{BB962C8B-B14F-4D97-AF65-F5344CB8AC3E}">
        <p14:creationId xmlns:p14="http://schemas.microsoft.com/office/powerpoint/2010/main" val="41001102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Rectangle 10"/>
          <p:cNvSpPr/>
          <p:nvPr userDrawn="1"/>
        </p:nvSpPr>
        <p:spPr>
          <a:xfrm>
            <a:off x="0" y="0"/>
            <a:ext cx="24384000" cy="3177540"/>
          </a:xfrm>
          <a:prstGeom prst="rect">
            <a:avLst/>
          </a:prstGeom>
          <a:solidFill>
            <a:srgbClr val="4D7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 name="Title 1"/>
          <p:cNvSpPr>
            <a:spLocks noGrp="1"/>
          </p:cNvSpPr>
          <p:nvPr>
            <p:ph type="title"/>
          </p:nvPr>
        </p:nvSpPr>
        <p:spPr/>
        <p:txBody>
          <a:bodyPr/>
          <a:lstStyle>
            <a:lvl1pPr>
              <a:defRPr b="1">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C51998-86CF-4BB8-9D78-BB767E48B4DC}" type="datetimeFigureOut">
              <a:rPr lang="en-US" smtClean="0"/>
              <a:t>7/15/2021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913D52-BA2C-4ECF-A5AA-7B501404A405}" type="slidenum">
              <a:rPr lang="en-US" smtClean="0"/>
              <a:t>‹#›</a:t>
            </a:fld>
            <a:endParaRPr lang="en-US"/>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r="22123" b="22123"/>
          <a:stretch/>
        </p:blipFill>
        <p:spPr>
          <a:xfrm>
            <a:off x="21132800" y="10551705"/>
            <a:ext cx="3251200" cy="3164302"/>
          </a:xfrm>
          <a:prstGeom prst="rect">
            <a:avLst/>
          </a:prstGeom>
        </p:spPr>
      </p:pic>
    </p:spTree>
    <p:extLst>
      <p:ext uri="{BB962C8B-B14F-4D97-AF65-F5344CB8AC3E}">
        <p14:creationId xmlns:p14="http://schemas.microsoft.com/office/powerpoint/2010/main" val="33592950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Rectangle 12"/>
          <p:cNvSpPr/>
          <p:nvPr userDrawn="1"/>
        </p:nvSpPr>
        <p:spPr>
          <a:xfrm>
            <a:off x="0" y="0"/>
            <a:ext cx="24384000" cy="3177540"/>
          </a:xfrm>
          <a:prstGeom prst="rect">
            <a:avLst/>
          </a:prstGeom>
          <a:solidFill>
            <a:srgbClr val="4D7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bg1"/>
              </a:solidFill>
            </a:endParaRPr>
          </a:p>
        </p:txBody>
      </p:sp>
      <p:sp>
        <p:nvSpPr>
          <p:cNvPr id="2" name="Title 1"/>
          <p:cNvSpPr>
            <a:spLocks noGrp="1"/>
          </p:cNvSpPr>
          <p:nvPr>
            <p:ph type="title"/>
          </p:nvPr>
        </p:nvSpPr>
        <p:spPr>
          <a:xfrm>
            <a:off x="1679576" y="730259"/>
            <a:ext cx="21031200" cy="2651126"/>
          </a:xfrm>
        </p:spPr>
        <p:txBody>
          <a:bodyPr/>
          <a:lstStyle>
            <a:lvl1pPr>
              <a:defRPr b="1">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1679579" y="3362326"/>
            <a:ext cx="10315574" cy="1647824"/>
          </a:xfrm>
        </p:spPr>
        <p:txBody>
          <a:bodyPr anchor="b"/>
          <a:lstStyle>
            <a:lvl1pPr marL="0" indent="0">
              <a:buNone/>
              <a:defRPr sz="4800" b="1"/>
            </a:lvl1pPr>
            <a:lvl2pPr marL="914378" indent="0">
              <a:buNone/>
              <a:defRPr sz="4000" b="1"/>
            </a:lvl2pPr>
            <a:lvl3pPr marL="1828754" indent="0">
              <a:buNone/>
              <a:defRPr sz="3600" b="1"/>
            </a:lvl3pPr>
            <a:lvl4pPr marL="2743132" indent="0">
              <a:buNone/>
              <a:defRPr sz="3200" b="1"/>
            </a:lvl4pPr>
            <a:lvl5pPr marL="3657508" indent="0">
              <a:buNone/>
              <a:defRPr sz="3200" b="1"/>
            </a:lvl5pPr>
            <a:lvl6pPr marL="4571886" indent="0">
              <a:buNone/>
              <a:defRPr sz="3200" b="1"/>
            </a:lvl6pPr>
            <a:lvl7pPr marL="5486262" indent="0">
              <a:buNone/>
              <a:defRPr sz="3200" b="1"/>
            </a:lvl7pPr>
            <a:lvl8pPr marL="6400640" indent="0">
              <a:buNone/>
              <a:defRPr sz="3200" b="1"/>
            </a:lvl8pPr>
            <a:lvl9pPr marL="7315018" indent="0">
              <a:buNone/>
              <a:defRPr sz="3200" b="1"/>
            </a:lvl9pPr>
          </a:lstStyle>
          <a:p>
            <a:pPr lvl="0"/>
            <a:r>
              <a:rPr lang="en-US"/>
              <a:t>Click to edit Master text styles</a:t>
            </a:r>
          </a:p>
        </p:txBody>
      </p:sp>
      <p:sp>
        <p:nvSpPr>
          <p:cNvPr id="4" name="Content Placeholder 3"/>
          <p:cNvSpPr>
            <a:spLocks noGrp="1"/>
          </p:cNvSpPr>
          <p:nvPr>
            <p:ph sz="half" idx="2"/>
          </p:nvPr>
        </p:nvSpPr>
        <p:spPr>
          <a:xfrm>
            <a:off x="1679579"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4" y="3362326"/>
            <a:ext cx="10366376" cy="1647824"/>
          </a:xfrm>
        </p:spPr>
        <p:txBody>
          <a:bodyPr anchor="b"/>
          <a:lstStyle>
            <a:lvl1pPr marL="0" indent="0">
              <a:buNone/>
              <a:defRPr sz="4800" b="1"/>
            </a:lvl1pPr>
            <a:lvl2pPr marL="914378" indent="0">
              <a:buNone/>
              <a:defRPr sz="4000" b="1"/>
            </a:lvl2pPr>
            <a:lvl3pPr marL="1828754" indent="0">
              <a:buNone/>
              <a:defRPr sz="3600" b="1"/>
            </a:lvl3pPr>
            <a:lvl4pPr marL="2743132" indent="0">
              <a:buNone/>
              <a:defRPr sz="3200" b="1"/>
            </a:lvl4pPr>
            <a:lvl5pPr marL="3657508" indent="0">
              <a:buNone/>
              <a:defRPr sz="3200" b="1"/>
            </a:lvl5pPr>
            <a:lvl6pPr marL="4571886" indent="0">
              <a:buNone/>
              <a:defRPr sz="3200" b="1"/>
            </a:lvl6pPr>
            <a:lvl7pPr marL="5486262" indent="0">
              <a:buNone/>
              <a:defRPr sz="3200" b="1"/>
            </a:lvl7pPr>
            <a:lvl8pPr marL="6400640" indent="0">
              <a:buNone/>
              <a:defRPr sz="3200" b="1"/>
            </a:lvl8pPr>
            <a:lvl9pPr marL="7315018"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44404"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6C51998-86CF-4BB8-9D78-BB767E48B4DC}" type="datetimeFigureOut">
              <a:rPr lang="en-US" smtClean="0"/>
              <a:t>7/15/2021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913D52-BA2C-4ECF-A5AA-7B501404A405}" type="slidenum">
              <a:rPr lang="en-US" smtClean="0"/>
              <a:t>‹#›</a:t>
            </a:fld>
            <a:endParaRPr lang="en-US"/>
          </a:p>
        </p:txBody>
      </p:sp>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2123" b="22123"/>
          <a:stretch/>
        </p:blipFill>
        <p:spPr>
          <a:xfrm>
            <a:off x="21132800" y="10551705"/>
            <a:ext cx="3251200" cy="3164302"/>
          </a:xfrm>
          <a:prstGeom prst="rect">
            <a:avLst/>
          </a:prstGeom>
        </p:spPr>
      </p:pic>
    </p:spTree>
    <p:extLst>
      <p:ext uri="{BB962C8B-B14F-4D97-AF65-F5344CB8AC3E}">
        <p14:creationId xmlns:p14="http://schemas.microsoft.com/office/powerpoint/2010/main" val="836377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Rectangle 8"/>
          <p:cNvSpPr/>
          <p:nvPr userDrawn="1"/>
        </p:nvSpPr>
        <p:spPr>
          <a:xfrm>
            <a:off x="0" y="0"/>
            <a:ext cx="24384000" cy="3177540"/>
          </a:xfrm>
          <a:prstGeom prst="rect">
            <a:avLst/>
          </a:prstGeom>
          <a:solidFill>
            <a:srgbClr val="4D7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bg1"/>
              </a:solidFill>
            </a:endParaRPr>
          </a:p>
        </p:txBody>
      </p:sp>
      <p:sp>
        <p:nvSpPr>
          <p:cNvPr id="2" name="Title 1"/>
          <p:cNvSpPr>
            <a:spLocks noGrp="1"/>
          </p:cNvSpPr>
          <p:nvPr>
            <p:ph type="title"/>
          </p:nvPr>
        </p:nvSpPr>
        <p:spPr/>
        <p:txBody>
          <a:bodyPr/>
          <a:lstStyle>
            <a:lvl1pPr>
              <a:defRPr b="1">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F6C51998-86CF-4BB8-9D78-BB767E48B4DC}" type="datetimeFigureOut">
              <a:rPr lang="en-US" smtClean="0"/>
              <a:t>7/15/2021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913D52-BA2C-4ECF-A5AA-7B501404A405}" type="slidenum">
              <a:rPr lang="en-US" smtClean="0"/>
              <a:t>‹#›</a:t>
            </a:fld>
            <a:endParaRPr lang="en-US"/>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r="22123" b="22123"/>
          <a:stretch/>
        </p:blipFill>
        <p:spPr>
          <a:xfrm>
            <a:off x="21132800" y="10551705"/>
            <a:ext cx="3251200" cy="3164302"/>
          </a:xfrm>
          <a:prstGeom prst="rect">
            <a:avLst/>
          </a:prstGeom>
        </p:spPr>
      </p:pic>
    </p:spTree>
    <p:extLst>
      <p:ext uri="{BB962C8B-B14F-4D97-AF65-F5344CB8AC3E}">
        <p14:creationId xmlns:p14="http://schemas.microsoft.com/office/powerpoint/2010/main" val="1319040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C51998-86CF-4BB8-9D78-BB767E48B4DC}" type="datetimeFigureOut">
              <a:rPr lang="en-US" smtClean="0"/>
              <a:t>7/15/2021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913D52-BA2C-4ECF-A5AA-7B501404A405}" type="slidenum">
              <a:rPr lang="en-US" smtClean="0"/>
              <a:t>‹#›</a:t>
            </a:fld>
            <a:endParaRPr lang="en-US"/>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r="22123" b="22123"/>
          <a:stretch/>
        </p:blipFill>
        <p:spPr>
          <a:xfrm>
            <a:off x="21132800" y="10551705"/>
            <a:ext cx="3251200" cy="3164302"/>
          </a:xfrm>
          <a:prstGeom prst="rect">
            <a:avLst/>
          </a:prstGeom>
        </p:spPr>
      </p:pic>
    </p:spTree>
    <p:extLst>
      <p:ext uri="{BB962C8B-B14F-4D97-AF65-F5344CB8AC3E}">
        <p14:creationId xmlns:p14="http://schemas.microsoft.com/office/powerpoint/2010/main" val="1714859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range 1 column">
    <p:spTree>
      <p:nvGrpSpPr>
        <p:cNvPr id="1" name=""/>
        <p:cNvGrpSpPr/>
        <p:nvPr/>
      </p:nvGrpSpPr>
      <p:grpSpPr>
        <a:xfrm>
          <a:off x="0" y="0"/>
          <a:ext cx="0" cy="0"/>
          <a:chOff x="0" y="0"/>
          <a:chExt cx="0" cy="0"/>
        </a:xfrm>
      </p:grpSpPr>
      <p:sp>
        <p:nvSpPr>
          <p:cNvPr id="2" name="Title 1"/>
          <p:cNvSpPr>
            <a:spLocks noGrp="1"/>
          </p:cNvSpPr>
          <p:nvPr>
            <p:ph type="title"/>
          </p:nvPr>
        </p:nvSpPr>
        <p:spPr>
          <a:xfrm>
            <a:off x="1238333" y="1754849"/>
            <a:ext cx="21945600" cy="900098"/>
          </a:xfrm>
        </p:spPr>
        <p:txBody>
          <a:bodyPr anchor="t"/>
          <a:lstStyle>
            <a:lvl1pPr algn="l">
              <a:defRPr sz="3600" b="0">
                <a:latin typeface="Arial  "/>
                <a:cs typeface="Arial  "/>
              </a:defRPr>
            </a:lvl1pPr>
          </a:lstStyle>
          <a:p>
            <a:r>
              <a:rPr lang="en-US"/>
              <a:t>Click to edit Master title style</a:t>
            </a:r>
          </a:p>
        </p:txBody>
      </p:sp>
      <p:sp>
        <p:nvSpPr>
          <p:cNvPr id="3" name="Content Placeholder 2"/>
          <p:cNvSpPr>
            <a:spLocks noGrp="1"/>
          </p:cNvSpPr>
          <p:nvPr>
            <p:ph idx="1"/>
          </p:nvPr>
        </p:nvSpPr>
        <p:spPr>
          <a:xfrm>
            <a:off x="1238333" y="2956314"/>
            <a:ext cx="21945600" cy="9572140"/>
          </a:xfrm>
        </p:spPr>
        <p:txBody>
          <a:bodyPr>
            <a:normAutofit/>
          </a:bodyPr>
          <a:lstStyle>
            <a:lvl1pPr>
              <a:defRPr sz="3600"/>
            </a:lvl1pPr>
            <a:lvl2pPr>
              <a:defRPr sz="3600"/>
            </a:lvl2pPr>
            <a:lvl3pPr>
              <a:defRPr sz="3600"/>
            </a:lvl3pPr>
            <a:lvl4pPr>
              <a:defRPr sz="3600"/>
            </a:lvl4pPr>
            <a:lvl5pPr>
              <a:defRPr sz="3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Business Volunteers Unlimited</a:t>
            </a:r>
            <a:endParaRPr lang="en-US">
              <a:latin typeface="Arial  "/>
              <a:cs typeface="Arial  "/>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Tree>
    <p:extLst>
      <p:ext uri="{BB962C8B-B14F-4D97-AF65-F5344CB8AC3E}">
        <p14:creationId xmlns:p14="http://schemas.microsoft.com/office/powerpoint/2010/main" val="1485488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Content Placeholder 2"/>
          <p:cNvSpPr>
            <a:spLocks noGrp="1"/>
          </p:cNvSpPr>
          <p:nvPr>
            <p:ph idx="1"/>
          </p:nvPr>
        </p:nvSpPr>
        <p:spPr>
          <a:xfrm>
            <a:off x="10366376" y="1974859"/>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378" indent="0">
              <a:buNone/>
              <a:defRPr sz="2800"/>
            </a:lvl2pPr>
            <a:lvl3pPr marL="1828754" indent="0">
              <a:buNone/>
              <a:defRPr sz="2400"/>
            </a:lvl3pPr>
            <a:lvl4pPr marL="2743132" indent="0">
              <a:buNone/>
              <a:defRPr sz="2000"/>
            </a:lvl4pPr>
            <a:lvl5pPr marL="3657508" indent="0">
              <a:buNone/>
              <a:defRPr sz="2000"/>
            </a:lvl5pPr>
            <a:lvl6pPr marL="4571886" indent="0">
              <a:buNone/>
              <a:defRPr sz="2000"/>
            </a:lvl6pPr>
            <a:lvl7pPr marL="5486262" indent="0">
              <a:buNone/>
              <a:defRPr sz="2000"/>
            </a:lvl7pPr>
            <a:lvl8pPr marL="6400640" indent="0">
              <a:buNone/>
              <a:defRPr sz="2000"/>
            </a:lvl8pPr>
            <a:lvl9pPr marL="7315018"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F6C51998-86CF-4BB8-9D78-BB767E48B4DC}" type="datetimeFigureOut">
              <a:rPr lang="en-US" smtClean="0"/>
              <a:t>7/15/2021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913D52-BA2C-4ECF-A5AA-7B501404A405}" type="slidenum">
              <a:rPr lang="en-US" smtClean="0"/>
              <a:t>‹#›</a:t>
            </a:fld>
            <a:endParaRPr lang="en-US"/>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22123" b="22123"/>
          <a:stretch/>
        </p:blipFill>
        <p:spPr>
          <a:xfrm>
            <a:off x="21132800" y="10551705"/>
            <a:ext cx="3251200" cy="3164302"/>
          </a:xfrm>
          <a:prstGeom prst="rect">
            <a:avLst/>
          </a:prstGeom>
        </p:spPr>
      </p:pic>
    </p:spTree>
    <p:extLst>
      <p:ext uri="{BB962C8B-B14F-4D97-AF65-F5344CB8AC3E}">
        <p14:creationId xmlns:p14="http://schemas.microsoft.com/office/powerpoint/2010/main" val="16525909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p:cNvSpPr>
            <a:spLocks noGrp="1"/>
          </p:cNvSpPr>
          <p:nvPr>
            <p:ph type="pic" idx="1"/>
          </p:nvPr>
        </p:nvSpPr>
        <p:spPr>
          <a:xfrm>
            <a:off x="10366376" y="1974859"/>
            <a:ext cx="12344400" cy="9747250"/>
          </a:xfrm>
        </p:spPr>
        <p:txBody>
          <a:bodyPr/>
          <a:lstStyle>
            <a:lvl1pPr marL="0" indent="0">
              <a:buNone/>
              <a:defRPr sz="6400"/>
            </a:lvl1pPr>
            <a:lvl2pPr marL="914378" indent="0">
              <a:buNone/>
              <a:defRPr sz="5600"/>
            </a:lvl2pPr>
            <a:lvl3pPr marL="1828754" indent="0">
              <a:buNone/>
              <a:defRPr sz="4800"/>
            </a:lvl3pPr>
            <a:lvl4pPr marL="2743132" indent="0">
              <a:buNone/>
              <a:defRPr sz="4000"/>
            </a:lvl4pPr>
            <a:lvl5pPr marL="3657508" indent="0">
              <a:buNone/>
              <a:defRPr sz="4000"/>
            </a:lvl5pPr>
            <a:lvl6pPr marL="4571886" indent="0">
              <a:buNone/>
              <a:defRPr sz="4000"/>
            </a:lvl6pPr>
            <a:lvl7pPr marL="5486262" indent="0">
              <a:buNone/>
              <a:defRPr sz="4000"/>
            </a:lvl7pPr>
            <a:lvl8pPr marL="6400640" indent="0">
              <a:buNone/>
              <a:defRPr sz="4000"/>
            </a:lvl8pPr>
            <a:lvl9pPr marL="7315018" indent="0">
              <a:buNone/>
              <a:defRPr sz="4000"/>
            </a:lvl9pPr>
          </a:lstStyle>
          <a:p>
            <a:endParaRPr lang="en-US"/>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378" indent="0">
              <a:buNone/>
              <a:defRPr sz="2800"/>
            </a:lvl2pPr>
            <a:lvl3pPr marL="1828754" indent="0">
              <a:buNone/>
              <a:defRPr sz="2400"/>
            </a:lvl3pPr>
            <a:lvl4pPr marL="2743132" indent="0">
              <a:buNone/>
              <a:defRPr sz="2000"/>
            </a:lvl4pPr>
            <a:lvl5pPr marL="3657508" indent="0">
              <a:buNone/>
              <a:defRPr sz="2000"/>
            </a:lvl5pPr>
            <a:lvl6pPr marL="4571886" indent="0">
              <a:buNone/>
              <a:defRPr sz="2000"/>
            </a:lvl6pPr>
            <a:lvl7pPr marL="5486262" indent="0">
              <a:buNone/>
              <a:defRPr sz="2000"/>
            </a:lvl7pPr>
            <a:lvl8pPr marL="6400640" indent="0">
              <a:buNone/>
              <a:defRPr sz="2000"/>
            </a:lvl8pPr>
            <a:lvl9pPr marL="7315018"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F6C51998-86CF-4BB8-9D78-BB767E48B4DC}" type="datetimeFigureOut">
              <a:rPr lang="en-US" smtClean="0"/>
              <a:t>7/15/2021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913D52-BA2C-4ECF-A5AA-7B501404A405}" type="slidenum">
              <a:rPr lang="en-US" smtClean="0"/>
              <a:t>‹#›</a:t>
            </a:fld>
            <a:endParaRPr lang="en-US"/>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22123" b="22123"/>
          <a:stretch/>
        </p:blipFill>
        <p:spPr>
          <a:xfrm>
            <a:off x="21132800" y="10551705"/>
            <a:ext cx="3251200" cy="3164302"/>
          </a:xfrm>
          <a:prstGeom prst="rect">
            <a:avLst/>
          </a:prstGeom>
        </p:spPr>
      </p:pic>
    </p:spTree>
    <p:extLst>
      <p:ext uri="{BB962C8B-B14F-4D97-AF65-F5344CB8AC3E}">
        <p14:creationId xmlns:p14="http://schemas.microsoft.com/office/powerpoint/2010/main" val="1268414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C51998-86CF-4BB8-9D78-BB767E48B4DC}" type="datetimeFigureOut">
              <a:rPr lang="en-US" smtClean="0"/>
              <a:t>7/15/2021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913D52-BA2C-4ECF-A5AA-7B501404A405}" type="slidenum">
              <a:rPr lang="en-US" smtClean="0"/>
              <a:t>‹#›</a:t>
            </a:fld>
            <a:endParaRPr lang="en-US"/>
          </a:p>
        </p:txBody>
      </p:sp>
    </p:spTree>
    <p:extLst>
      <p:ext uri="{BB962C8B-B14F-4D97-AF65-F5344CB8AC3E}">
        <p14:creationId xmlns:p14="http://schemas.microsoft.com/office/powerpoint/2010/main" val="3337850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4" y="730250"/>
            <a:ext cx="5257800" cy="11623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4"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C51998-86CF-4BB8-9D78-BB767E48B4DC}" type="datetimeFigureOut">
              <a:rPr lang="en-US" smtClean="0"/>
              <a:t>7/15/2021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913D52-BA2C-4ECF-A5AA-7B501404A405}" type="slidenum">
              <a:rPr lang="en-US" smtClean="0"/>
              <a:t>‹#›</a:t>
            </a:fld>
            <a:endParaRPr lang="en-US"/>
          </a:p>
        </p:txBody>
      </p:sp>
    </p:spTree>
    <p:extLst>
      <p:ext uri="{BB962C8B-B14F-4D97-AF65-F5344CB8AC3E}">
        <p14:creationId xmlns:p14="http://schemas.microsoft.com/office/powerpoint/2010/main" val="892200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range 2 column">
    <p:spTree>
      <p:nvGrpSpPr>
        <p:cNvPr id="1" name=""/>
        <p:cNvGrpSpPr/>
        <p:nvPr/>
      </p:nvGrpSpPr>
      <p:grpSpPr>
        <a:xfrm>
          <a:off x="0" y="0"/>
          <a:ext cx="0" cy="0"/>
          <a:chOff x="0" y="0"/>
          <a:chExt cx="0" cy="0"/>
        </a:xfrm>
      </p:grpSpPr>
      <p:sp>
        <p:nvSpPr>
          <p:cNvPr id="2" name="Title 1"/>
          <p:cNvSpPr>
            <a:spLocks noGrp="1"/>
          </p:cNvSpPr>
          <p:nvPr>
            <p:ph type="title"/>
          </p:nvPr>
        </p:nvSpPr>
        <p:spPr>
          <a:xfrm>
            <a:off x="1238333" y="1754849"/>
            <a:ext cx="21945600" cy="900098"/>
          </a:xfrm>
        </p:spPr>
        <p:txBody>
          <a:bodyPr anchor="t"/>
          <a:lstStyle>
            <a:lvl1pPr algn="l">
              <a:defRPr sz="3600" b="0">
                <a:latin typeface="Arial  "/>
                <a:cs typeface="Arial  "/>
              </a:defRPr>
            </a:lvl1pPr>
          </a:lstStyle>
          <a:p>
            <a:r>
              <a:rPr lang="en-US"/>
              <a:t>Click to edit Master title style</a:t>
            </a:r>
          </a:p>
        </p:txBody>
      </p:sp>
      <p:sp>
        <p:nvSpPr>
          <p:cNvPr id="3" name="Content Placeholder 2"/>
          <p:cNvSpPr>
            <a:spLocks noGrp="1"/>
          </p:cNvSpPr>
          <p:nvPr>
            <p:ph idx="1"/>
          </p:nvPr>
        </p:nvSpPr>
        <p:spPr>
          <a:xfrm>
            <a:off x="11193442" y="2956314"/>
            <a:ext cx="11990493" cy="9572140"/>
          </a:xfrm>
        </p:spPr>
        <p:txBody>
          <a:bodyPr>
            <a:normAutofit/>
          </a:bodyPr>
          <a:lstStyle>
            <a:lvl1pPr>
              <a:defRPr sz="3600"/>
            </a:lvl1pPr>
            <a:lvl2pPr>
              <a:defRPr sz="3600"/>
            </a:lvl2pPr>
            <a:lvl3pPr>
              <a:defRPr sz="3600"/>
            </a:lvl3pPr>
            <a:lvl4pPr>
              <a:defRPr sz="3600"/>
            </a:lvl4pPr>
            <a:lvl5pPr>
              <a:defRPr sz="3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p:cNvSpPr>
            <a:spLocks noGrp="1"/>
          </p:cNvSpPr>
          <p:nvPr>
            <p:ph type="pic" sz="quarter" idx="14"/>
          </p:nvPr>
        </p:nvSpPr>
        <p:spPr>
          <a:xfrm>
            <a:off x="1219204" y="2956314"/>
            <a:ext cx="9783235" cy="9572236"/>
          </a:xfrm>
        </p:spPr>
        <p:txBody>
          <a:bodyPr/>
          <a:lstStyle/>
          <a:p>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
        <p:nvSpPr>
          <p:cNvPr id="4" name="Footer Placeholder 3">
            <a:extLst>
              <a:ext uri="{FF2B5EF4-FFF2-40B4-BE49-F238E27FC236}">
                <a16:creationId xmlns:a16="http://schemas.microsoft.com/office/drawing/2014/main" id="{E955A366-47A9-409D-974E-E801E95D0AF8}"/>
              </a:ext>
            </a:extLst>
          </p:cNvPr>
          <p:cNvSpPr>
            <a:spLocks noGrp="1"/>
          </p:cNvSpPr>
          <p:nvPr>
            <p:ph type="ftr" sz="quarter" idx="15"/>
          </p:nvPr>
        </p:nvSpPr>
        <p:spPr/>
        <p:txBody>
          <a:bodyPr/>
          <a:lstStyle/>
          <a:p>
            <a:r>
              <a:rPr lang="en-US"/>
              <a:t>Business Volunteers Unlimited</a:t>
            </a:r>
          </a:p>
        </p:txBody>
      </p:sp>
    </p:spTree>
    <p:extLst>
      <p:ext uri="{BB962C8B-B14F-4D97-AF65-F5344CB8AC3E}">
        <p14:creationId xmlns:p14="http://schemas.microsoft.com/office/powerpoint/2010/main" val="226898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al 1 column">
    <p:spTree>
      <p:nvGrpSpPr>
        <p:cNvPr id="1" name=""/>
        <p:cNvGrpSpPr/>
        <p:nvPr/>
      </p:nvGrpSpPr>
      <p:grpSpPr>
        <a:xfrm>
          <a:off x="0" y="0"/>
          <a:ext cx="0" cy="0"/>
          <a:chOff x="0" y="0"/>
          <a:chExt cx="0" cy="0"/>
        </a:xfrm>
      </p:grpSpPr>
      <p:sp>
        <p:nvSpPr>
          <p:cNvPr id="7" name="Rectangle 6"/>
          <p:cNvSpPr/>
          <p:nvPr userDrawn="1"/>
        </p:nvSpPr>
        <p:spPr>
          <a:xfrm>
            <a:off x="1490136" y="0"/>
            <a:ext cx="22893867" cy="258312"/>
          </a:xfrm>
          <a:prstGeom prst="rect">
            <a:avLst/>
          </a:prstGeom>
          <a:solidFill>
            <a:srgbClr val="00A9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p>
        </p:txBody>
      </p:sp>
      <p:sp>
        <p:nvSpPr>
          <p:cNvPr id="2" name="Title 1"/>
          <p:cNvSpPr>
            <a:spLocks noGrp="1"/>
          </p:cNvSpPr>
          <p:nvPr>
            <p:ph type="title"/>
          </p:nvPr>
        </p:nvSpPr>
        <p:spPr>
          <a:xfrm>
            <a:off x="1238333" y="1754849"/>
            <a:ext cx="21945600" cy="900098"/>
          </a:xfrm>
        </p:spPr>
        <p:txBody>
          <a:bodyPr anchor="t"/>
          <a:lstStyle>
            <a:lvl1pPr algn="l">
              <a:defRPr sz="3600" b="0">
                <a:latin typeface="Arial  "/>
                <a:cs typeface="Arial  "/>
              </a:defRPr>
            </a:lvl1pPr>
          </a:lstStyle>
          <a:p>
            <a:r>
              <a:rPr lang="en-US"/>
              <a:t>Click to edit Master title style</a:t>
            </a:r>
          </a:p>
        </p:txBody>
      </p:sp>
      <p:sp>
        <p:nvSpPr>
          <p:cNvPr id="3" name="Content Placeholder 2"/>
          <p:cNvSpPr>
            <a:spLocks noGrp="1"/>
          </p:cNvSpPr>
          <p:nvPr>
            <p:ph idx="1"/>
          </p:nvPr>
        </p:nvSpPr>
        <p:spPr>
          <a:xfrm>
            <a:off x="1238333" y="2956314"/>
            <a:ext cx="21945600" cy="9500384"/>
          </a:xfrm>
        </p:spPr>
        <p:txBody>
          <a:bodyPr>
            <a:normAutofit/>
          </a:bodyPr>
          <a:lstStyle>
            <a:lvl1pPr>
              <a:defRPr sz="3600"/>
            </a:lvl1pPr>
            <a:lvl2pPr>
              <a:defRPr sz="3600"/>
            </a:lvl2pPr>
            <a:lvl3pPr>
              <a:defRPr sz="3600"/>
            </a:lvl3pPr>
            <a:lvl4pPr>
              <a:defRPr sz="3600"/>
            </a:lvl4pPr>
            <a:lvl5pPr>
              <a:defRPr sz="3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Business Volunteers Unlimited</a:t>
            </a:r>
            <a:endParaRPr lang="en-US">
              <a:latin typeface="Arial  "/>
              <a:cs typeface="Arial  "/>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Tree>
    <p:extLst>
      <p:ext uri="{BB962C8B-B14F-4D97-AF65-F5344CB8AC3E}">
        <p14:creationId xmlns:p14="http://schemas.microsoft.com/office/powerpoint/2010/main" val="889242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al 2 column">
    <p:spTree>
      <p:nvGrpSpPr>
        <p:cNvPr id="1" name=""/>
        <p:cNvGrpSpPr/>
        <p:nvPr/>
      </p:nvGrpSpPr>
      <p:grpSpPr>
        <a:xfrm>
          <a:off x="0" y="0"/>
          <a:ext cx="0" cy="0"/>
          <a:chOff x="0" y="0"/>
          <a:chExt cx="0" cy="0"/>
        </a:xfrm>
      </p:grpSpPr>
      <p:sp>
        <p:nvSpPr>
          <p:cNvPr id="2" name="Title 1"/>
          <p:cNvSpPr>
            <a:spLocks noGrp="1"/>
          </p:cNvSpPr>
          <p:nvPr>
            <p:ph type="title"/>
          </p:nvPr>
        </p:nvSpPr>
        <p:spPr>
          <a:xfrm>
            <a:off x="1238333" y="1754849"/>
            <a:ext cx="21945600" cy="900098"/>
          </a:xfrm>
        </p:spPr>
        <p:txBody>
          <a:bodyPr anchor="t"/>
          <a:lstStyle>
            <a:lvl1pPr algn="l">
              <a:defRPr sz="3600" b="0">
                <a:latin typeface="Arial  "/>
                <a:cs typeface="Arial  "/>
              </a:defRPr>
            </a:lvl1pPr>
          </a:lstStyle>
          <a:p>
            <a:r>
              <a:rPr lang="en-US"/>
              <a:t>Click to edit Master title style</a:t>
            </a:r>
          </a:p>
        </p:txBody>
      </p:sp>
      <p:sp>
        <p:nvSpPr>
          <p:cNvPr id="3" name="Content Placeholder 2"/>
          <p:cNvSpPr>
            <a:spLocks noGrp="1"/>
          </p:cNvSpPr>
          <p:nvPr>
            <p:ph idx="1"/>
          </p:nvPr>
        </p:nvSpPr>
        <p:spPr>
          <a:xfrm>
            <a:off x="11193442" y="2956314"/>
            <a:ext cx="11990493" cy="9572140"/>
          </a:xfrm>
        </p:spPr>
        <p:txBody>
          <a:bodyPr>
            <a:normAutofit/>
          </a:bodyPr>
          <a:lstStyle>
            <a:lvl1pPr>
              <a:defRPr sz="3600"/>
            </a:lvl1pPr>
            <a:lvl2pPr>
              <a:defRPr sz="3600"/>
            </a:lvl2pPr>
            <a:lvl3pPr>
              <a:defRPr sz="3600"/>
            </a:lvl3pPr>
            <a:lvl4pPr>
              <a:defRPr sz="3600"/>
            </a:lvl4pPr>
            <a:lvl5pPr>
              <a:defRPr sz="3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p:cNvSpPr>
            <a:spLocks noGrp="1"/>
          </p:cNvSpPr>
          <p:nvPr>
            <p:ph type="pic" sz="quarter" idx="14"/>
          </p:nvPr>
        </p:nvSpPr>
        <p:spPr>
          <a:xfrm>
            <a:off x="1219204" y="2956314"/>
            <a:ext cx="9783235" cy="9572236"/>
          </a:xfrm>
        </p:spPr>
        <p:txBody>
          <a:bodyPr/>
          <a:lstStyle/>
          <a:p>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
        <p:nvSpPr>
          <p:cNvPr id="4" name="Footer Placeholder 3">
            <a:extLst>
              <a:ext uri="{FF2B5EF4-FFF2-40B4-BE49-F238E27FC236}">
                <a16:creationId xmlns:a16="http://schemas.microsoft.com/office/drawing/2014/main" id="{FD8B127C-1615-4A9E-9096-2DE3AA446413}"/>
              </a:ext>
            </a:extLst>
          </p:cNvPr>
          <p:cNvSpPr>
            <a:spLocks noGrp="1"/>
          </p:cNvSpPr>
          <p:nvPr>
            <p:ph type="ftr" sz="quarter" idx="15"/>
          </p:nvPr>
        </p:nvSpPr>
        <p:spPr/>
        <p:txBody>
          <a:bodyPr/>
          <a:lstStyle/>
          <a:p>
            <a:r>
              <a:rPr lang="en-US"/>
              <a:t>Business Volunteers Unlimited</a:t>
            </a:r>
          </a:p>
        </p:txBody>
      </p:sp>
    </p:spTree>
    <p:extLst>
      <p:ext uri="{BB962C8B-B14F-4D97-AF65-F5344CB8AC3E}">
        <p14:creationId xmlns:p14="http://schemas.microsoft.com/office/powerpoint/2010/main" val="3878487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2" name="Title 1"/>
          <p:cNvSpPr>
            <a:spLocks noGrp="1"/>
          </p:cNvSpPr>
          <p:nvPr>
            <p:ph type="title"/>
          </p:nvPr>
        </p:nvSpPr>
        <p:spPr>
          <a:xfrm>
            <a:off x="1238333" y="1754849"/>
            <a:ext cx="21945600" cy="900098"/>
          </a:xfrm>
        </p:spPr>
        <p:txBody>
          <a:bodyPr anchor="t"/>
          <a:lstStyle>
            <a:lvl1pPr algn="l">
              <a:defRPr sz="3600" b="0">
                <a:latin typeface="Arial  "/>
                <a:cs typeface="Arial  "/>
              </a:defRPr>
            </a:lvl1pPr>
          </a:lstStyle>
          <a:p>
            <a:r>
              <a:rPr lang="en-US"/>
              <a:t>Click to edit Master title style</a:t>
            </a:r>
          </a:p>
        </p:txBody>
      </p:sp>
      <p:sp>
        <p:nvSpPr>
          <p:cNvPr id="3" name="Content Placeholder 2"/>
          <p:cNvSpPr>
            <a:spLocks noGrp="1"/>
          </p:cNvSpPr>
          <p:nvPr>
            <p:ph idx="1"/>
          </p:nvPr>
        </p:nvSpPr>
        <p:spPr>
          <a:xfrm>
            <a:off x="1238336" y="2956314"/>
            <a:ext cx="9438485" cy="9500384"/>
          </a:xfrm>
        </p:spPr>
        <p:txBody>
          <a:bodyPr>
            <a:normAutofit/>
          </a:bodyPr>
          <a:lstStyle>
            <a:lvl1pPr>
              <a:defRPr sz="3600"/>
            </a:lvl1pPr>
            <a:lvl2pPr>
              <a:defRPr sz="3600"/>
            </a:lvl2pPr>
            <a:lvl3pPr>
              <a:defRPr sz="3600"/>
            </a:lvl3pPr>
            <a:lvl4pPr>
              <a:defRPr sz="3600"/>
            </a:lvl4pPr>
            <a:lvl5pPr>
              <a:defRPr sz="3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Business Volunteers Unlimited</a:t>
            </a:r>
            <a:endParaRPr lang="en-US">
              <a:latin typeface="Arial  "/>
              <a:cs typeface="Arial  "/>
            </a:endParaRPr>
          </a:p>
        </p:txBody>
      </p:sp>
      <p:graphicFrame>
        <p:nvGraphicFramePr>
          <p:cNvPr id="4" name="Chart 3"/>
          <p:cNvGraphicFramePr/>
          <p:nvPr userDrawn="1"/>
        </p:nvGraphicFramePr>
        <p:xfrm>
          <a:off x="10944696" y="2956316"/>
          <a:ext cx="12239237" cy="9500384"/>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Tree>
    <p:extLst>
      <p:ext uri="{BB962C8B-B14F-4D97-AF65-F5344CB8AC3E}">
        <p14:creationId xmlns:p14="http://schemas.microsoft.com/office/powerpoint/2010/main" val="3462130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2" name="Title 1"/>
          <p:cNvSpPr>
            <a:spLocks noGrp="1"/>
          </p:cNvSpPr>
          <p:nvPr>
            <p:ph type="title"/>
          </p:nvPr>
        </p:nvSpPr>
        <p:spPr>
          <a:xfrm>
            <a:off x="1238333" y="1754849"/>
            <a:ext cx="21945600" cy="900098"/>
          </a:xfrm>
        </p:spPr>
        <p:txBody>
          <a:bodyPr anchor="t"/>
          <a:lstStyle>
            <a:lvl1pPr algn="l">
              <a:defRPr sz="3600" b="0">
                <a:latin typeface="Arial  "/>
                <a:cs typeface="Arial  "/>
              </a:defRPr>
            </a:lvl1pPr>
          </a:lstStyle>
          <a:p>
            <a:r>
              <a:rPr lang="en-US"/>
              <a:t>Click to edit Master title style</a:t>
            </a:r>
          </a:p>
        </p:txBody>
      </p:sp>
      <p:sp>
        <p:nvSpPr>
          <p:cNvPr id="5" name="Footer Placeholder 4"/>
          <p:cNvSpPr>
            <a:spLocks noGrp="1"/>
          </p:cNvSpPr>
          <p:nvPr>
            <p:ph type="ftr" sz="quarter" idx="11"/>
          </p:nvPr>
        </p:nvSpPr>
        <p:spPr/>
        <p:txBody>
          <a:bodyPr/>
          <a:lstStyle/>
          <a:p>
            <a:r>
              <a:rPr lang="en-US"/>
              <a:t>Business Volunteers Unlimited</a:t>
            </a:r>
            <a:endParaRPr lang="en-US">
              <a:latin typeface="Arial  "/>
              <a:cs typeface="Arial  "/>
            </a:endParaRPr>
          </a:p>
        </p:txBody>
      </p:sp>
      <p:graphicFrame>
        <p:nvGraphicFramePr>
          <p:cNvPr id="8" name="Chart 7"/>
          <p:cNvGraphicFramePr/>
          <p:nvPr userDrawn="1"/>
        </p:nvGraphicFramePr>
        <p:xfrm>
          <a:off x="1238333" y="2956317"/>
          <a:ext cx="21945600" cy="8683238"/>
        </p:xfrm>
        <a:graphic>
          <a:graphicData uri="http://schemas.openxmlformats.org/drawingml/2006/chart">
            <c:chart xmlns:c="http://schemas.openxmlformats.org/drawingml/2006/chart" xmlns:r="http://schemas.openxmlformats.org/officeDocument/2006/relationships" r:id="rId2"/>
          </a:graphicData>
        </a:graphic>
      </p:graphicFrame>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Tree>
    <p:extLst>
      <p:ext uri="{BB962C8B-B14F-4D97-AF65-F5344CB8AC3E}">
        <p14:creationId xmlns:p14="http://schemas.microsoft.com/office/powerpoint/2010/main" val="23074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sp>
        <p:nvSpPr>
          <p:cNvPr id="2" name="Title 1"/>
          <p:cNvSpPr>
            <a:spLocks noGrp="1"/>
          </p:cNvSpPr>
          <p:nvPr>
            <p:ph type="title"/>
          </p:nvPr>
        </p:nvSpPr>
        <p:spPr>
          <a:xfrm>
            <a:off x="1238333" y="1754849"/>
            <a:ext cx="21945600" cy="900098"/>
          </a:xfrm>
        </p:spPr>
        <p:txBody>
          <a:bodyPr anchor="t"/>
          <a:lstStyle>
            <a:lvl1pPr algn="l">
              <a:defRPr sz="3600" b="0">
                <a:latin typeface="Arial  "/>
                <a:cs typeface="Arial  "/>
              </a:defRPr>
            </a:lvl1pPr>
          </a:lstStyle>
          <a:p>
            <a:r>
              <a:rPr lang="en-US"/>
              <a:t>Click to edit Master title style</a:t>
            </a:r>
          </a:p>
        </p:txBody>
      </p:sp>
      <p:sp>
        <p:nvSpPr>
          <p:cNvPr id="3" name="Content Placeholder 2"/>
          <p:cNvSpPr>
            <a:spLocks noGrp="1"/>
          </p:cNvSpPr>
          <p:nvPr>
            <p:ph idx="1"/>
          </p:nvPr>
        </p:nvSpPr>
        <p:spPr>
          <a:xfrm>
            <a:off x="1238336" y="2956314"/>
            <a:ext cx="9438485" cy="9500384"/>
          </a:xfrm>
        </p:spPr>
        <p:txBody>
          <a:bodyPr>
            <a:normAutofit/>
          </a:bodyPr>
          <a:lstStyle>
            <a:lvl1pPr>
              <a:defRPr sz="3600"/>
            </a:lvl1pPr>
            <a:lvl2pPr>
              <a:defRPr sz="3600"/>
            </a:lvl2pPr>
            <a:lvl3pPr>
              <a:defRPr sz="3600"/>
            </a:lvl3pPr>
            <a:lvl4pPr>
              <a:defRPr sz="3600"/>
            </a:lvl4pPr>
            <a:lvl5pPr>
              <a:defRPr sz="3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Business Volunteers Unlimited</a:t>
            </a:r>
            <a:endParaRPr lang="en-US">
              <a:latin typeface="Arial  "/>
              <a:cs typeface="Arial  "/>
            </a:endParaRPr>
          </a:p>
        </p:txBody>
      </p:sp>
      <p:graphicFrame>
        <p:nvGraphicFramePr>
          <p:cNvPr id="4" name="Chart 3"/>
          <p:cNvGraphicFramePr/>
          <p:nvPr userDrawn="1"/>
        </p:nvGraphicFramePr>
        <p:xfrm>
          <a:off x="11308248" y="2956317"/>
          <a:ext cx="11856555" cy="9500386"/>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528" y="-25198"/>
            <a:ext cx="24384000" cy="321328"/>
          </a:xfrm>
          <a:prstGeom prst="rect">
            <a:avLst/>
          </a:prstGeom>
        </p:spPr>
      </p:pic>
    </p:spTree>
    <p:extLst>
      <p:ext uri="{BB962C8B-B14F-4D97-AF65-F5344CB8AC3E}">
        <p14:creationId xmlns:p14="http://schemas.microsoft.com/office/powerpoint/2010/main" val="369165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549276"/>
            <a:ext cx="21945600" cy="228600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219200" y="3200405"/>
            <a:ext cx="21945600" cy="90519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219200" y="12712705"/>
            <a:ext cx="14833600" cy="730250"/>
          </a:xfrm>
          <a:prstGeom prst="rect">
            <a:avLst/>
          </a:prstGeom>
        </p:spPr>
        <p:txBody>
          <a:bodyPr vert="horz" lIns="91440" tIns="45720" rIns="91440" bIns="45720" rtlCol="0" anchor="ctr"/>
          <a:lstStyle>
            <a:lvl1pPr algn="l">
              <a:defRPr sz="1800">
                <a:solidFill>
                  <a:srgbClr val="585262"/>
                </a:solidFill>
                <a:latin typeface="+mn-lt"/>
                <a:cs typeface="Arial Black"/>
              </a:defRPr>
            </a:lvl1pPr>
          </a:lstStyle>
          <a:p>
            <a:r>
              <a:rPr lang="en-US"/>
              <a:t>Business Volunteers Unlimited</a:t>
            </a:r>
          </a:p>
        </p:txBody>
      </p:sp>
      <p:pic>
        <p:nvPicPr>
          <p:cNvPr id="7" name="Picture 6">
            <a:extLst>
              <a:ext uri="{FF2B5EF4-FFF2-40B4-BE49-F238E27FC236}">
                <a16:creationId xmlns:a16="http://schemas.microsoft.com/office/drawing/2014/main" id="{0FEFE96E-94B5-497D-8215-72351AFA1BE8}"/>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 y="13362040"/>
            <a:ext cx="24384001" cy="342864"/>
          </a:xfrm>
          <a:prstGeom prst="rect">
            <a:avLst/>
          </a:prstGeom>
        </p:spPr>
      </p:pic>
    </p:spTree>
    <p:extLst>
      <p:ext uri="{BB962C8B-B14F-4D97-AF65-F5344CB8AC3E}">
        <p14:creationId xmlns:p14="http://schemas.microsoft.com/office/powerpoint/2010/main" val="1606275768"/>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 id="2147483977" r:id="rId13"/>
    <p:sldLayoutId id="2147483978" r:id="rId14"/>
    <p:sldLayoutId id="2147483979" r:id="rId15"/>
    <p:sldLayoutId id="2147483980" r:id="rId16"/>
    <p:sldLayoutId id="2147483981" r:id="rId17"/>
    <p:sldLayoutId id="2147483982" r:id="rId18"/>
    <p:sldLayoutId id="2147483983" r:id="rId19"/>
    <p:sldLayoutId id="2147483984" r:id="rId20"/>
    <p:sldLayoutId id="2147483990" r:id="rId21"/>
    <p:sldLayoutId id="2147483991" r:id="rId22"/>
  </p:sldLayoutIdLst>
  <p:hf sldNum="0" hdr="0" dt="0"/>
  <p:txStyles>
    <p:titleStyle>
      <a:lvl1pPr algn="l" defTabSz="685800" rtl="0" eaLnBrk="1" latinLnBrk="0" hangingPunct="1">
        <a:spcBef>
          <a:spcPct val="0"/>
        </a:spcBef>
        <a:buNone/>
        <a:defRPr sz="6600" b="1" kern="1200">
          <a:solidFill>
            <a:schemeClr val="accent2"/>
          </a:solidFill>
          <a:latin typeface="+mj-lt"/>
          <a:ea typeface="+mj-ea"/>
          <a:cs typeface="Arial Black"/>
        </a:defRPr>
      </a:lvl1pPr>
    </p:titleStyle>
    <p:bodyStyle>
      <a:lvl1pPr marL="514350" indent="-514350" algn="l" defTabSz="685800" rtl="0" eaLnBrk="1" latinLnBrk="0" hangingPunct="1">
        <a:spcBef>
          <a:spcPct val="20000"/>
        </a:spcBef>
        <a:buFont typeface="Arial"/>
        <a:buChar char="•"/>
        <a:defRPr sz="4800" b="0" i="0" kern="1200">
          <a:solidFill>
            <a:schemeClr val="tx1"/>
          </a:solidFill>
          <a:latin typeface="+mn-lt"/>
          <a:ea typeface="+mn-ea"/>
          <a:cs typeface="Arial"/>
        </a:defRPr>
      </a:lvl1pPr>
      <a:lvl2pPr marL="1114426" indent="-428626" algn="l" defTabSz="685800" rtl="0" eaLnBrk="1" latinLnBrk="0" hangingPunct="1">
        <a:spcBef>
          <a:spcPct val="20000"/>
        </a:spcBef>
        <a:buFont typeface="Arial"/>
        <a:buChar char="–"/>
        <a:defRPr sz="4200" b="0" i="0" kern="1200">
          <a:solidFill>
            <a:schemeClr val="tx1"/>
          </a:solidFill>
          <a:latin typeface="+mn-lt"/>
          <a:ea typeface="+mn-ea"/>
          <a:cs typeface="Arial"/>
        </a:defRPr>
      </a:lvl2pPr>
      <a:lvl3pPr marL="1714500" indent="-342900" algn="l" defTabSz="685800" rtl="0" eaLnBrk="1" latinLnBrk="0" hangingPunct="1">
        <a:spcBef>
          <a:spcPct val="20000"/>
        </a:spcBef>
        <a:buFont typeface="Arial"/>
        <a:buChar char="•"/>
        <a:defRPr sz="3600" b="0" i="0" kern="1200">
          <a:solidFill>
            <a:schemeClr val="tx1"/>
          </a:solidFill>
          <a:latin typeface="+mn-lt"/>
          <a:ea typeface="+mn-ea"/>
          <a:cs typeface="Arial"/>
        </a:defRPr>
      </a:lvl3pPr>
      <a:lvl4pPr marL="2400300" indent="-342900" algn="l" defTabSz="685800" rtl="0" eaLnBrk="1" latinLnBrk="0" hangingPunct="1">
        <a:spcBef>
          <a:spcPct val="20000"/>
        </a:spcBef>
        <a:buFont typeface="Arial"/>
        <a:buChar char="–"/>
        <a:defRPr sz="3000" b="0" i="0" kern="1200">
          <a:solidFill>
            <a:schemeClr val="tx1"/>
          </a:solidFill>
          <a:latin typeface="+mn-lt"/>
          <a:ea typeface="+mn-ea"/>
          <a:cs typeface="Arial"/>
        </a:defRPr>
      </a:lvl4pPr>
      <a:lvl5pPr marL="3086100" indent="-342900" algn="l" defTabSz="685800" rtl="0" eaLnBrk="1" latinLnBrk="0" hangingPunct="1">
        <a:spcBef>
          <a:spcPct val="20000"/>
        </a:spcBef>
        <a:buFont typeface="Arial"/>
        <a:buChar char="»"/>
        <a:defRPr sz="3000" b="0" i="0" kern="1200">
          <a:solidFill>
            <a:schemeClr val="tx1"/>
          </a:solidFill>
          <a:latin typeface="+mn-lt"/>
          <a:ea typeface="+mn-ea"/>
          <a:cs typeface="Arial"/>
        </a:defRPr>
      </a:lvl5pPr>
      <a:lvl6pPr marL="3771900" indent="-342900" algn="l" defTabSz="685800" rtl="0" eaLnBrk="1" latinLnBrk="0" hangingPunct="1">
        <a:spcBef>
          <a:spcPct val="20000"/>
        </a:spcBef>
        <a:buFont typeface="Arial"/>
        <a:buChar char="•"/>
        <a:defRPr sz="3000" kern="1200">
          <a:solidFill>
            <a:schemeClr val="tx1"/>
          </a:solidFill>
          <a:latin typeface="+mn-lt"/>
          <a:ea typeface="+mn-ea"/>
          <a:cs typeface="+mn-cs"/>
        </a:defRPr>
      </a:lvl6pPr>
      <a:lvl7pPr marL="4457700" indent="-342900" algn="l" defTabSz="685800" rtl="0" eaLnBrk="1" latinLnBrk="0" hangingPunct="1">
        <a:spcBef>
          <a:spcPct val="20000"/>
        </a:spcBef>
        <a:buFont typeface="Arial"/>
        <a:buChar char="•"/>
        <a:defRPr sz="3000" kern="1200">
          <a:solidFill>
            <a:schemeClr val="tx1"/>
          </a:solidFill>
          <a:latin typeface="+mn-lt"/>
          <a:ea typeface="+mn-ea"/>
          <a:cs typeface="+mn-cs"/>
        </a:defRPr>
      </a:lvl7pPr>
      <a:lvl8pPr marL="5143500" indent="-342900" algn="l" defTabSz="685800" rtl="0" eaLnBrk="1" latinLnBrk="0" hangingPunct="1">
        <a:spcBef>
          <a:spcPct val="20000"/>
        </a:spcBef>
        <a:buFont typeface="Arial"/>
        <a:buChar char="•"/>
        <a:defRPr sz="3000" kern="1200">
          <a:solidFill>
            <a:schemeClr val="tx1"/>
          </a:solidFill>
          <a:latin typeface="+mn-lt"/>
          <a:ea typeface="+mn-ea"/>
          <a:cs typeface="+mn-cs"/>
        </a:defRPr>
      </a:lvl8pPr>
      <a:lvl9pPr marL="5829300" indent="-342900" algn="l" defTabSz="685800" rtl="0" eaLnBrk="1" latinLnBrk="0" hangingPunct="1">
        <a:spcBef>
          <a:spcPct val="20000"/>
        </a:spcBef>
        <a:buFont typeface="Arial"/>
        <a:buChar char="•"/>
        <a:defRPr sz="3000" kern="1200">
          <a:solidFill>
            <a:schemeClr val="tx1"/>
          </a:solidFill>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9"/>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76400" y="12712709"/>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F6C51998-86CF-4BB8-9D78-BB767E48B4DC}" type="datetimeFigureOut">
              <a:rPr lang="en-US" smtClean="0"/>
              <a:t>7/15/2021</a:t>
            </a:fld>
            <a:endParaRPr lang="en-US"/>
          </a:p>
        </p:txBody>
      </p:sp>
      <p:sp>
        <p:nvSpPr>
          <p:cNvPr id="5" name="Footer Placeholder 4"/>
          <p:cNvSpPr>
            <a:spLocks noGrp="1"/>
          </p:cNvSpPr>
          <p:nvPr>
            <p:ph type="ftr" sz="quarter" idx="3"/>
          </p:nvPr>
        </p:nvSpPr>
        <p:spPr>
          <a:xfrm>
            <a:off x="8077200" y="12712709"/>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221200" y="12712709"/>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92913D52-BA2C-4ECF-A5AA-7B501404A405}" type="slidenum">
              <a:rPr lang="en-US" smtClean="0"/>
              <a:t>‹#›</a:t>
            </a:fld>
            <a:endParaRPr lang="en-US"/>
          </a:p>
        </p:txBody>
      </p:sp>
    </p:spTree>
    <p:extLst>
      <p:ext uri="{BB962C8B-B14F-4D97-AF65-F5344CB8AC3E}">
        <p14:creationId xmlns:p14="http://schemas.microsoft.com/office/powerpoint/2010/main" val="1933406798"/>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txStyles>
    <p:titleStyle>
      <a:lvl1pPr algn="l" defTabSz="1828754"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88" indent="-457188" algn="l" defTabSz="1828754"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66" indent="-457188" algn="l" defTabSz="1828754"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942" indent="-457188" algn="l" defTabSz="1828754"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320" indent="-457188"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698" indent="-457188"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074" indent="-457188"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452" indent="-457188"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828" indent="-457188"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206" indent="-457188"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54" rtl="0" eaLnBrk="1" latinLnBrk="0" hangingPunct="1">
        <a:defRPr sz="3600" kern="1200">
          <a:solidFill>
            <a:schemeClr val="tx1"/>
          </a:solidFill>
          <a:latin typeface="+mn-lt"/>
          <a:ea typeface="+mn-ea"/>
          <a:cs typeface="+mn-cs"/>
        </a:defRPr>
      </a:lvl1pPr>
      <a:lvl2pPr marL="914378" algn="l" defTabSz="1828754" rtl="0" eaLnBrk="1" latinLnBrk="0" hangingPunct="1">
        <a:defRPr sz="3600" kern="1200">
          <a:solidFill>
            <a:schemeClr val="tx1"/>
          </a:solidFill>
          <a:latin typeface="+mn-lt"/>
          <a:ea typeface="+mn-ea"/>
          <a:cs typeface="+mn-cs"/>
        </a:defRPr>
      </a:lvl2pPr>
      <a:lvl3pPr marL="1828754" algn="l" defTabSz="1828754" rtl="0" eaLnBrk="1" latinLnBrk="0" hangingPunct="1">
        <a:defRPr sz="3600" kern="1200">
          <a:solidFill>
            <a:schemeClr val="tx1"/>
          </a:solidFill>
          <a:latin typeface="+mn-lt"/>
          <a:ea typeface="+mn-ea"/>
          <a:cs typeface="+mn-cs"/>
        </a:defRPr>
      </a:lvl3pPr>
      <a:lvl4pPr marL="2743132" algn="l" defTabSz="1828754" rtl="0" eaLnBrk="1" latinLnBrk="0" hangingPunct="1">
        <a:defRPr sz="3600" kern="1200">
          <a:solidFill>
            <a:schemeClr val="tx1"/>
          </a:solidFill>
          <a:latin typeface="+mn-lt"/>
          <a:ea typeface="+mn-ea"/>
          <a:cs typeface="+mn-cs"/>
        </a:defRPr>
      </a:lvl4pPr>
      <a:lvl5pPr marL="3657508" algn="l" defTabSz="1828754" rtl="0" eaLnBrk="1" latinLnBrk="0" hangingPunct="1">
        <a:defRPr sz="3600" kern="1200">
          <a:solidFill>
            <a:schemeClr val="tx1"/>
          </a:solidFill>
          <a:latin typeface="+mn-lt"/>
          <a:ea typeface="+mn-ea"/>
          <a:cs typeface="+mn-cs"/>
        </a:defRPr>
      </a:lvl5pPr>
      <a:lvl6pPr marL="4571886" algn="l" defTabSz="1828754" rtl="0" eaLnBrk="1" latinLnBrk="0" hangingPunct="1">
        <a:defRPr sz="3600" kern="1200">
          <a:solidFill>
            <a:schemeClr val="tx1"/>
          </a:solidFill>
          <a:latin typeface="+mn-lt"/>
          <a:ea typeface="+mn-ea"/>
          <a:cs typeface="+mn-cs"/>
        </a:defRPr>
      </a:lvl6pPr>
      <a:lvl7pPr marL="5486262" algn="l" defTabSz="1828754" rtl="0" eaLnBrk="1" latinLnBrk="0" hangingPunct="1">
        <a:defRPr sz="3600" kern="1200">
          <a:solidFill>
            <a:schemeClr val="tx1"/>
          </a:solidFill>
          <a:latin typeface="+mn-lt"/>
          <a:ea typeface="+mn-ea"/>
          <a:cs typeface="+mn-cs"/>
        </a:defRPr>
      </a:lvl7pPr>
      <a:lvl8pPr marL="6400640" algn="l" defTabSz="1828754" rtl="0" eaLnBrk="1" latinLnBrk="0" hangingPunct="1">
        <a:defRPr sz="3600" kern="1200">
          <a:solidFill>
            <a:schemeClr val="tx1"/>
          </a:solidFill>
          <a:latin typeface="+mn-lt"/>
          <a:ea typeface="+mn-ea"/>
          <a:cs typeface="+mn-cs"/>
        </a:defRPr>
      </a:lvl8pPr>
      <a:lvl9pPr marL="7315018" algn="l" defTabSz="182875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4.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communitysolutions.com/" TargetMode="External"/><Relationship Id="rId1" Type="http://schemas.openxmlformats.org/officeDocument/2006/relationships/slideLayout" Target="../slideLayouts/slideLayout24.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bvuvolunteers.org/event/brunch-with-champions-featuring-eric-gordon-2/" TargetMode="External"/><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handson.bvuvolunteers.org/asktheexpertevents" TargetMode="Externa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2.xml"/><Relationship Id="rId6" Type="http://schemas.openxmlformats.org/officeDocument/2006/relationships/image" Target="../media/image31.png"/><Relationship Id="rId5" Type="http://schemas.microsoft.com/office/2007/relationships/hdphoto" Target="../media/hdphoto2.wdp"/><Relationship Id="rId10" Type="http://schemas.openxmlformats.org/officeDocument/2006/relationships/image" Target="../media/image5.png"/><Relationship Id="rId4" Type="http://schemas.openxmlformats.org/officeDocument/2006/relationships/image" Target="../media/image30.png"/><Relationship Id="rId9" Type="http://schemas.microsoft.com/office/2007/relationships/hdphoto" Target="../media/hdphoto4.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49714" y="1673424"/>
            <a:ext cx="22684580" cy="5184576"/>
          </a:xfrm>
        </p:spPr>
        <p:txBody>
          <a:bodyPr/>
          <a:lstStyle/>
          <a:p>
            <a:r>
              <a:rPr lang="en-US"/>
              <a:t>Nonprofit Leaders’ Breakfast</a:t>
            </a:r>
            <a:r>
              <a:rPr lang="en-US" sz="3200"/>
              <a:t/>
            </a:r>
            <a:br>
              <a:rPr lang="en-US" sz="3200"/>
            </a:br>
            <a:r>
              <a:rPr lang="en-US" sz="3200"/>
              <a:t/>
            </a:r>
            <a:br>
              <a:rPr lang="en-US" sz="3200"/>
            </a:br>
            <a:r>
              <a:rPr lang="en-US" sz="7200"/>
              <a:t>Featuring John Corlett, </a:t>
            </a:r>
            <a:br>
              <a:rPr lang="en-US" sz="7200"/>
            </a:br>
            <a:r>
              <a:rPr lang="en-US" sz="7200"/>
              <a:t>The Center for Community Solutions</a:t>
            </a:r>
            <a:endParaRPr lang="en-US" sz="59500"/>
          </a:p>
        </p:txBody>
      </p:sp>
      <p:sp>
        <p:nvSpPr>
          <p:cNvPr id="7" name="Rectangle 6"/>
          <p:cNvSpPr/>
          <p:nvPr/>
        </p:nvSpPr>
        <p:spPr>
          <a:xfrm>
            <a:off x="70703" y="11106472"/>
            <a:ext cx="4344434" cy="2609528"/>
          </a:xfrm>
          <a:prstGeom prst="rect">
            <a:avLst/>
          </a:prstGeom>
          <a:solidFill>
            <a:schemeClr val="bg1"/>
          </a:solidFill>
        </p:spPr>
        <p:style>
          <a:lnRef idx="1">
            <a:schemeClr val="accent4"/>
          </a:lnRef>
          <a:fillRef idx="3">
            <a:schemeClr val="accent4"/>
          </a:fillRef>
          <a:effectRef idx="2">
            <a:schemeClr val="accent4"/>
          </a:effectRef>
          <a:fontRef idx="minor">
            <a:schemeClr val="lt1"/>
          </a:fontRef>
        </p:style>
        <p:txBody>
          <a:bodyPr rtlCol="0" anchor="ctr"/>
          <a:lstStyle/>
          <a:p>
            <a:pPr algn="ctr">
              <a:defRPr/>
            </a:pPr>
            <a:endParaRPr lang="en-US">
              <a:solidFill>
                <a:prstClr val="white"/>
              </a:solidFill>
              <a:latin typeface="Fira Sans Light"/>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714" y="10674424"/>
            <a:ext cx="4104456" cy="2715928"/>
          </a:xfrm>
          <a:prstGeom prst="rect">
            <a:avLst/>
          </a:prstGeom>
        </p:spPr>
      </p:pic>
    </p:spTree>
    <p:extLst>
      <p:ext uri="{BB962C8B-B14F-4D97-AF65-F5344CB8AC3E}">
        <p14:creationId xmlns:p14="http://schemas.microsoft.com/office/powerpoint/2010/main" val="186525106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6B400-9126-4591-80B4-B8111418A286}"/>
              </a:ext>
            </a:extLst>
          </p:cNvPr>
          <p:cNvSpPr>
            <a:spLocks noGrp="1"/>
          </p:cNvSpPr>
          <p:nvPr>
            <p:ph type="title"/>
          </p:nvPr>
        </p:nvSpPr>
        <p:spPr>
          <a:xfrm>
            <a:off x="1263444" y="1"/>
            <a:ext cx="21031200" cy="2651126"/>
          </a:xfrm>
        </p:spPr>
        <p:txBody>
          <a:bodyPr/>
          <a:lstStyle/>
          <a:p>
            <a:r>
              <a:rPr lang="en-US" dirty="0"/>
              <a:t>Putting Ohio’s Funding in Perspective </a:t>
            </a:r>
          </a:p>
        </p:txBody>
      </p:sp>
      <p:pic>
        <p:nvPicPr>
          <p:cNvPr id="4" name="Content Placeholder 15">
            <a:extLst>
              <a:ext uri="{FF2B5EF4-FFF2-40B4-BE49-F238E27FC236}">
                <a16:creationId xmlns:a16="http://schemas.microsoft.com/office/drawing/2014/main" id="{573F8FE1-32CE-42F7-9FB5-6720812B50C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9862" y="3381384"/>
            <a:ext cx="12064548" cy="10341044"/>
          </a:xfrm>
        </p:spPr>
      </p:pic>
      <p:sp>
        <p:nvSpPr>
          <p:cNvPr id="6" name="TextBox 5">
            <a:extLst>
              <a:ext uri="{FF2B5EF4-FFF2-40B4-BE49-F238E27FC236}">
                <a16:creationId xmlns:a16="http://schemas.microsoft.com/office/drawing/2014/main" id="{55B48B7F-7BB5-415D-8194-C0CFB0770232}"/>
              </a:ext>
            </a:extLst>
          </p:cNvPr>
          <p:cNvSpPr txBox="1"/>
          <p:nvPr/>
        </p:nvSpPr>
        <p:spPr>
          <a:xfrm>
            <a:off x="12840931" y="3341143"/>
            <a:ext cx="10762570" cy="7478970"/>
          </a:xfrm>
          <a:prstGeom prst="rect">
            <a:avLst/>
          </a:prstGeom>
          <a:noFill/>
        </p:spPr>
        <p:txBody>
          <a:bodyPr wrap="square" rtlCol="0">
            <a:spAutoFit/>
          </a:bodyPr>
          <a:lstStyle/>
          <a:p>
            <a:pPr defTabSz="1828800"/>
            <a:r>
              <a:rPr lang="en-US" sz="8000" dirty="0">
                <a:solidFill>
                  <a:srgbClr val="000000"/>
                </a:solidFill>
                <a:latin typeface="Calibri" panose="020F0502020204030204"/>
              </a:rPr>
              <a:t>Ohio’s spending equals roughly 7.2% of its annual operating budget; allocation formula favored smaller states w/ recoveries that lagged. </a:t>
            </a:r>
          </a:p>
        </p:txBody>
      </p:sp>
    </p:spTree>
    <p:extLst>
      <p:ext uri="{BB962C8B-B14F-4D97-AF65-F5344CB8AC3E}">
        <p14:creationId xmlns:p14="http://schemas.microsoft.com/office/powerpoint/2010/main" val="960839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735A7B-0E4B-4EB6-B46E-8639646A97EE}"/>
              </a:ext>
            </a:extLst>
          </p:cNvPr>
          <p:cNvSpPr>
            <a:spLocks noGrp="1"/>
          </p:cNvSpPr>
          <p:nvPr>
            <p:ph idx="1"/>
          </p:nvPr>
        </p:nvSpPr>
        <p:spPr>
          <a:xfrm>
            <a:off x="447282" y="3486458"/>
            <a:ext cx="10254320" cy="9803756"/>
          </a:xfrm>
        </p:spPr>
        <p:txBody>
          <a:bodyPr anchor="t">
            <a:normAutofit fontScale="92500" lnSpcReduction="10000"/>
          </a:bodyPr>
          <a:lstStyle/>
          <a:p>
            <a:pPr marL="0" indent="0">
              <a:buNone/>
            </a:pPr>
            <a:r>
              <a:rPr lang="en-US" sz="6000" dirty="0"/>
              <a:t>WIC, Child Care, Surplus Commodities, Higher Ed, K-12 Education, Child Welfare, Head Start, Older Americans Act, Energy Assistance, Home Delivered Meals, Family Planning, Public Health, Community Health Centers, Ryan White, Hospitals, Mental Health Block Grant, Comm. Dev. Block Grant, Public Housing, Rental Assistance, Arts, Justice Assistance Grants, Transit, and more </a:t>
            </a:r>
          </a:p>
          <a:p>
            <a:endParaRPr lang="en-US" sz="3600" dirty="0"/>
          </a:p>
        </p:txBody>
      </p:sp>
      <p:sp>
        <p:nvSpPr>
          <p:cNvPr id="14" name="Oval 13">
            <a:extLst>
              <a:ext uri="{FF2B5EF4-FFF2-40B4-BE49-F238E27FC236}">
                <a16:creationId xmlns:a16="http://schemas.microsoft.com/office/drawing/2014/main" id="{C99A8FB7-A79B-4BC9-9D56-B79587F6AA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09522" y="5301274"/>
            <a:ext cx="6236208" cy="6236208"/>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panose="020F0502020204030204"/>
            </a:endParaRPr>
          </a:p>
        </p:txBody>
      </p:sp>
      <p:sp>
        <p:nvSpPr>
          <p:cNvPr id="16" name="Freeform: Shape 15">
            <a:extLst>
              <a:ext uri="{FF2B5EF4-FFF2-40B4-BE49-F238E27FC236}">
                <a16:creationId xmlns:a16="http://schemas.microsoft.com/office/drawing/2014/main" id="{B23893E2-3349-46D7-A7AA-B9E447957F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93718" y="0"/>
            <a:ext cx="8396120" cy="73004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defRPr/>
            </a:pPr>
            <a:endParaRPr lang="en-US" sz="3600">
              <a:solidFill>
                <a:prstClr val="white"/>
              </a:solidFill>
              <a:latin typeface="Calibri" panose="020F0502020204030204"/>
            </a:endParaRPr>
          </a:p>
        </p:txBody>
      </p:sp>
      <p:pic>
        <p:nvPicPr>
          <p:cNvPr id="7" name="Picture 6">
            <a:extLst>
              <a:ext uri="{FF2B5EF4-FFF2-40B4-BE49-F238E27FC236}">
                <a16:creationId xmlns:a16="http://schemas.microsoft.com/office/drawing/2014/main" id="{C4F236C9-DDE8-4698-8559-3E3187F9DE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46196" y="5568685"/>
            <a:ext cx="5531320" cy="5651498"/>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5" name="Picture 4">
            <a:extLst>
              <a:ext uri="{FF2B5EF4-FFF2-40B4-BE49-F238E27FC236}">
                <a16:creationId xmlns:a16="http://schemas.microsoft.com/office/drawing/2014/main" id="{628514F6-5325-49E7-8A95-8C10A4532DD3}"/>
              </a:ext>
            </a:extLst>
          </p:cNvPr>
          <p:cNvPicPr>
            <a:picLocks noChangeAspect="1"/>
          </p:cNvPicPr>
          <p:nvPr/>
        </p:nvPicPr>
        <p:blipFill rotWithShape="1">
          <a:blip r:embed="rId3">
            <a:extLst>
              <a:ext uri="{28A0092B-C50C-407E-A947-70E740481C1C}">
                <a14:useLocalDpi xmlns:a14="http://schemas.microsoft.com/office/drawing/2010/main" val="0"/>
              </a:ext>
            </a:extLst>
          </a:blip>
          <a:srcRect r="22999" b="2"/>
          <a:stretch/>
        </p:blipFill>
        <p:spPr>
          <a:xfrm>
            <a:off x="16321206" y="5"/>
            <a:ext cx="8068632" cy="6972910"/>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sp>
        <p:nvSpPr>
          <p:cNvPr id="18" name="Freeform: Shape 17">
            <a:extLst>
              <a:ext uri="{FF2B5EF4-FFF2-40B4-BE49-F238E27FC236}">
                <a16:creationId xmlns:a16="http://schemas.microsoft.com/office/drawing/2014/main" id="{2B7592FE-10D1-4664-B623-353F47C8DF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776264" y="8064500"/>
            <a:ext cx="6607736" cy="565150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defRPr/>
            </a:pPr>
            <a:endParaRPr lang="en-US" sz="3600">
              <a:solidFill>
                <a:prstClr val="white"/>
              </a:solidFill>
              <a:latin typeface="Calibri" panose="020F0502020204030204"/>
            </a:endParaRPr>
          </a:p>
        </p:txBody>
      </p:sp>
      <p:pic>
        <p:nvPicPr>
          <p:cNvPr id="9" name="Picture 8">
            <a:extLst>
              <a:ext uri="{FF2B5EF4-FFF2-40B4-BE49-F238E27FC236}">
                <a16:creationId xmlns:a16="http://schemas.microsoft.com/office/drawing/2014/main" id="{7195DE6E-E290-4698-9240-228AE66713E5}"/>
              </a:ext>
            </a:extLst>
          </p:cNvPr>
          <p:cNvPicPr>
            <a:picLocks noChangeAspect="1"/>
          </p:cNvPicPr>
          <p:nvPr/>
        </p:nvPicPr>
        <p:blipFill rotWithShape="1">
          <a:blip r:embed="rId4">
            <a:extLst>
              <a:ext uri="{28A0092B-C50C-407E-A947-70E740481C1C}">
                <a14:useLocalDpi xmlns:a14="http://schemas.microsoft.com/office/drawing/2010/main" val="0"/>
              </a:ext>
            </a:extLst>
          </a:blip>
          <a:srcRect l="6900" r="14651"/>
          <a:stretch/>
        </p:blipFill>
        <p:spPr>
          <a:xfrm>
            <a:off x="18106176" y="8394435"/>
            <a:ext cx="6277824" cy="5321590"/>
          </a:xfrm>
          <a:custGeom>
            <a:avLst/>
            <a:gdLst/>
            <a:ahLst/>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sp>
        <p:nvSpPr>
          <p:cNvPr id="10" name="Rectangle 9">
            <a:extLst>
              <a:ext uri="{FF2B5EF4-FFF2-40B4-BE49-F238E27FC236}">
                <a16:creationId xmlns:a16="http://schemas.microsoft.com/office/drawing/2014/main" id="{7C605015-E1B8-4404-AA89-E353094D1823}"/>
              </a:ext>
            </a:extLst>
          </p:cNvPr>
          <p:cNvSpPr/>
          <p:nvPr/>
        </p:nvSpPr>
        <p:spPr>
          <a:xfrm>
            <a:off x="2" y="39009"/>
            <a:ext cx="15993716" cy="2308324"/>
          </a:xfrm>
          <a:prstGeom prst="rect">
            <a:avLst/>
          </a:prstGeom>
        </p:spPr>
        <p:txBody>
          <a:bodyPr wrap="square">
            <a:spAutoFit/>
          </a:bodyPr>
          <a:lstStyle/>
          <a:p>
            <a:pPr defTabSz="1828800"/>
            <a:r>
              <a:rPr lang="en-US" sz="7200" dirty="0">
                <a:solidFill>
                  <a:prstClr val="white"/>
                </a:solidFill>
                <a:latin typeface="Calibri" panose="020F0502020204030204"/>
              </a:rPr>
              <a:t>Ohio Is Receiving an Additional $29.4 Billion; Across a Broad Range of Programs</a:t>
            </a:r>
          </a:p>
        </p:txBody>
      </p:sp>
    </p:spTree>
    <p:extLst>
      <p:ext uri="{BB962C8B-B14F-4D97-AF65-F5344CB8AC3E}">
        <p14:creationId xmlns:p14="http://schemas.microsoft.com/office/powerpoint/2010/main" val="720404085"/>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C85DB-578E-40F2-915F-0127F0F2A1B1}"/>
              </a:ext>
            </a:extLst>
          </p:cNvPr>
          <p:cNvSpPr>
            <a:spLocks noGrp="1"/>
          </p:cNvSpPr>
          <p:nvPr>
            <p:ph type="title"/>
          </p:nvPr>
        </p:nvSpPr>
        <p:spPr>
          <a:xfrm>
            <a:off x="294967" y="36511"/>
            <a:ext cx="23715406" cy="2651126"/>
          </a:xfrm>
        </p:spPr>
        <p:txBody>
          <a:bodyPr/>
          <a:lstStyle/>
          <a:p>
            <a:r>
              <a:rPr lang="en-US"/>
              <a:t>Ohio Will Receive $274 Million in State Capital Funds</a:t>
            </a:r>
            <a:endParaRPr lang="en-US" dirty="0"/>
          </a:p>
        </p:txBody>
      </p:sp>
      <p:pic>
        <p:nvPicPr>
          <p:cNvPr id="9" name="Content Placeholder 8">
            <a:extLst>
              <a:ext uri="{FF2B5EF4-FFF2-40B4-BE49-F238E27FC236}">
                <a16:creationId xmlns:a16="http://schemas.microsoft.com/office/drawing/2014/main" id="{0A4C1E4D-A28E-4D21-99A9-B48A8A43CF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7399" y="3411406"/>
            <a:ext cx="12396006" cy="8702676"/>
          </a:xfrm>
        </p:spPr>
      </p:pic>
      <p:sp>
        <p:nvSpPr>
          <p:cNvPr id="10" name="Rectangle 9">
            <a:extLst>
              <a:ext uri="{FF2B5EF4-FFF2-40B4-BE49-F238E27FC236}">
                <a16:creationId xmlns:a16="http://schemas.microsoft.com/office/drawing/2014/main" id="{A9929B7B-1838-4FA2-B223-422DC35C3025}"/>
              </a:ext>
            </a:extLst>
          </p:cNvPr>
          <p:cNvSpPr/>
          <p:nvPr/>
        </p:nvSpPr>
        <p:spPr>
          <a:xfrm>
            <a:off x="13577032" y="3730870"/>
            <a:ext cx="10806968" cy="7971413"/>
          </a:xfrm>
          <a:prstGeom prst="rect">
            <a:avLst/>
          </a:prstGeom>
        </p:spPr>
        <p:txBody>
          <a:bodyPr wrap="square">
            <a:spAutoFit/>
          </a:bodyPr>
          <a:lstStyle/>
          <a:p>
            <a:pPr defTabSz="1828800"/>
            <a:r>
              <a:rPr lang="en-US" sz="6400" dirty="0">
                <a:solidFill>
                  <a:srgbClr val="5C6670">
                    <a:lumMod val="50000"/>
                  </a:srgbClr>
                </a:solidFill>
                <a:latin typeface="Calibri" panose="020F0502020204030204"/>
              </a:rPr>
              <a:t>Purpose of funds are for “critical capital projects directly enabling work, education, and health monitoring, including remote options, in response to the public health emergency with respect to the Coronavirus disease”</a:t>
            </a:r>
          </a:p>
        </p:txBody>
      </p:sp>
    </p:spTree>
    <p:extLst>
      <p:ext uri="{BB962C8B-B14F-4D97-AF65-F5344CB8AC3E}">
        <p14:creationId xmlns:p14="http://schemas.microsoft.com/office/powerpoint/2010/main" val="2722794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DFF703-2C6B-4D65-B3FB-BBCFC833B2B9}"/>
              </a:ext>
            </a:extLst>
          </p:cNvPr>
          <p:cNvPicPr>
            <a:picLocks noChangeAspect="1"/>
          </p:cNvPicPr>
          <p:nvPr/>
        </p:nvPicPr>
        <p:blipFill rotWithShape="1">
          <a:blip r:embed="rId2">
            <a:extLst>
              <a:ext uri="{28A0092B-C50C-407E-A947-70E740481C1C}">
                <a14:useLocalDpi xmlns:a14="http://schemas.microsoft.com/office/drawing/2010/main" val="0"/>
              </a:ext>
            </a:extLst>
          </a:blip>
          <a:srcRect l="12845" r="23271"/>
          <a:stretch/>
        </p:blipFill>
        <p:spPr>
          <a:xfrm>
            <a:off x="10364208" y="20"/>
            <a:ext cx="14019792" cy="1371598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21" name="Freeform: Shape 9">
            <a:extLst>
              <a:ext uri="{FF2B5EF4-FFF2-40B4-BE49-F238E27FC236}">
                <a16:creationId xmlns:a16="http://schemas.microsoft.com/office/drawing/2014/main" id="{5FDF4720-5445-47BE-89FE-E40D1AE6F6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960146" cy="13716004"/>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3600">
              <a:solidFill>
                <a:prstClr val="white"/>
              </a:solidFill>
              <a:latin typeface="Calibri" panose="020F0502020204030204"/>
            </a:endParaRPr>
          </a:p>
        </p:txBody>
      </p:sp>
      <p:sp useBgFill="1">
        <p:nvSpPr>
          <p:cNvPr id="22" name="Freeform: Shape 11">
            <a:extLst>
              <a:ext uri="{FF2B5EF4-FFF2-40B4-BE49-F238E27FC236}">
                <a16:creationId xmlns:a16="http://schemas.microsoft.com/office/drawing/2014/main" id="{AC8710B4-A815-4082-9E4F-F13A000709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498432" cy="13716002"/>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endParaRPr lang="en-US" sz="3600">
              <a:solidFill>
                <a:prstClr val="white"/>
              </a:solidFill>
              <a:latin typeface="Calibri" panose="020F0502020204030204"/>
            </a:endParaRPr>
          </a:p>
        </p:txBody>
      </p:sp>
      <p:sp>
        <p:nvSpPr>
          <p:cNvPr id="2" name="Title 1">
            <a:extLst>
              <a:ext uri="{FF2B5EF4-FFF2-40B4-BE49-F238E27FC236}">
                <a16:creationId xmlns:a16="http://schemas.microsoft.com/office/drawing/2014/main" id="{7DDC16D0-050D-417C-AA75-BB932BB7C7F9}"/>
              </a:ext>
            </a:extLst>
          </p:cNvPr>
          <p:cNvSpPr>
            <a:spLocks noGrp="1"/>
          </p:cNvSpPr>
          <p:nvPr>
            <p:ph type="title"/>
          </p:nvPr>
        </p:nvSpPr>
        <p:spPr>
          <a:xfrm>
            <a:off x="799292" y="511387"/>
            <a:ext cx="9564916" cy="2651126"/>
          </a:xfrm>
        </p:spPr>
        <p:txBody>
          <a:bodyPr>
            <a:normAutofit/>
          </a:bodyPr>
          <a:lstStyle/>
          <a:p>
            <a:r>
              <a:rPr lang="en-US" sz="7400" dirty="0">
                <a:solidFill>
                  <a:schemeClr val="tx1"/>
                </a:solidFill>
              </a:rPr>
              <a:t>American Rescue Plan Reporting Requirements</a:t>
            </a:r>
          </a:p>
        </p:txBody>
      </p:sp>
      <p:sp>
        <p:nvSpPr>
          <p:cNvPr id="3" name="Content Placeholder 2">
            <a:extLst>
              <a:ext uri="{FF2B5EF4-FFF2-40B4-BE49-F238E27FC236}">
                <a16:creationId xmlns:a16="http://schemas.microsoft.com/office/drawing/2014/main" id="{525D97C1-7611-47BF-BF9A-4990BAB519CD}"/>
              </a:ext>
            </a:extLst>
          </p:cNvPr>
          <p:cNvSpPr>
            <a:spLocks noGrp="1"/>
          </p:cNvSpPr>
          <p:nvPr>
            <p:ph idx="1"/>
          </p:nvPr>
        </p:nvSpPr>
        <p:spPr>
          <a:xfrm>
            <a:off x="799292" y="3162513"/>
            <a:ext cx="9564916" cy="9747134"/>
          </a:xfrm>
        </p:spPr>
        <p:txBody>
          <a:bodyPr anchor="t">
            <a:normAutofit fontScale="92500"/>
          </a:bodyPr>
          <a:lstStyle/>
          <a:p>
            <a:r>
              <a:rPr lang="en-US" sz="4800" dirty="0"/>
              <a:t>Governments must file an interim fiscal recovery fund report by August 31, 2021</a:t>
            </a:r>
          </a:p>
          <a:p>
            <a:r>
              <a:rPr lang="en-US" sz="4800" dirty="0"/>
              <a:t>Subsequently, quarterly reports will be required. </a:t>
            </a:r>
          </a:p>
          <a:p>
            <a:r>
              <a:rPr lang="en-US" sz="4800" dirty="0"/>
              <a:t>Reports will include financial data, info on contracts and subawards over $50,000, types of projects funded, and related info.</a:t>
            </a:r>
          </a:p>
          <a:p>
            <a:r>
              <a:rPr lang="en-US" sz="4800" dirty="0"/>
              <a:t>Ohio, Cuyahoga County and the City of Cleveland are required to file an annual recovery plan performance report (must be posted online)</a:t>
            </a:r>
          </a:p>
          <a:p>
            <a:r>
              <a:rPr lang="en-US" sz="4800" dirty="0"/>
              <a:t>Requirements will likely evolve further</a:t>
            </a:r>
          </a:p>
          <a:p>
            <a:endParaRPr lang="en-US" sz="3400" dirty="0"/>
          </a:p>
        </p:txBody>
      </p:sp>
    </p:spTree>
    <p:extLst>
      <p:ext uri="{BB962C8B-B14F-4D97-AF65-F5344CB8AC3E}">
        <p14:creationId xmlns:p14="http://schemas.microsoft.com/office/powerpoint/2010/main" val="2215851361"/>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997AE-7EC8-4258-8CBE-9AD789601CF1}"/>
              </a:ext>
            </a:extLst>
          </p:cNvPr>
          <p:cNvSpPr>
            <a:spLocks noGrp="1"/>
          </p:cNvSpPr>
          <p:nvPr>
            <p:ph type="title"/>
          </p:nvPr>
        </p:nvSpPr>
        <p:spPr>
          <a:xfrm>
            <a:off x="260556" y="36511"/>
            <a:ext cx="21031200" cy="2651126"/>
          </a:xfrm>
        </p:spPr>
        <p:txBody>
          <a:bodyPr/>
          <a:lstStyle/>
          <a:p>
            <a:r>
              <a:rPr lang="en-US"/>
              <a:t>American Rescue Plan Act FAQs</a:t>
            </a:r>
            <a:endParaRPr lang="en-US" dirty="0"/>
          </a:p>
        </p:txBody>
      </p:sp>
      <p:sp>
        <p:nvSpPr>
          <p:cNvPr id="3" name="Content Placeholder 2">
            <a:extLst>
              <a:ext uri="{FF2B5EF4-FFF2-40B4-BE49-F238E27FC236}">
                <a16:creationId xmlns:a16="http://schemas.microsoft.com/office/drawing/2014/main" id="{422546DE-B942-4930-A504-A9A57D71ACA1}"/>
              </a:ext>
            </a:extLst>
          </p:cNvPr>
          <p:cNvSpPr>
            <a:spLocks noGrp="1"/>
          </p:cNvSpPr>
          <p:nvPr>
            <p:ph idx="1"/>
          </p:nvPr>
        </p:nvSpPr>
        <p:spPr>
          <a:xfrm>
            <a:off x="13416118" y="3710242"/>
            <a:ext cx="9886336" cy="8702676"/>
          </a:xfrm>
        </p:spPr>
        <p:txBody>
          <a:bodyPr/>
          <a:lstStyle/>
          <a:p>
            <a:pPr marL="0" indent="0">
              <a:buNone/>
            </a:pPr>
            <a:r>
              <a:rPr lang="en-US" sz="8000" b="1" dirty="0">
                <a:solidFill>
                  <a:srgbClr val="000000"/>
                </a:solidFill>
              </a:rPr>
              <a:t>How much flexibility is provided ?</a:t>
            </a:r>
          </a:p>
          <a:p>
            <a:pPr marL="0" indent="0">
              <a:buNone/>
            </a:pPr>
            <a:r>
              <a:rPr lang="en-US" sz="8000" dirty="0">
                <a:solidFill>
                  <a:srgbClr val="000000"/>
                </a:solidFill>
              </a:rPr>
              <a:t>A lot, the U.S. Treasury provides broad flexibility to decide how to use the </a:t>
            </a:r>
            <a:r>
              <a:rPr lang="en-US" sz="8000" i="1" dirty="0">
                <a:solidFill>
                  <a:srgbClr val="000000"/>
                </a:solidFill>
              </a:rPr>
              <a:t>fiscal relief </a:t>
            </a:r>
            <a:r>
              <a:rPr lang="en-US" sz="8000" dirty="0">
                <a:solidFill>
                  <a:srgbClr val="000000"/>
                </a:solidFill>
              </a:rPr>
              <a:t>funding.</a:t>
            </a:r>
          </a:p>
          <a:p>
            <a:endParaRPr lang="en-US" dirty="0"/>
          </a:p>
        </p:txBody>
      </p:sp>
      <p:pic>
        <p:nvPicPr>
          <p:cNvPr id="5" name="Picture 4">
            <a:extLst>
              <a:ext uri="{FF2B5EF4-FFF2-40B4-BE49-F238E27FC236}">
                <a16:creationId xmlns:a16="http://schemas.microsoft.com/office/drawing/2014/main" id="{986472D5-3968-4D91-8173-3E7385366D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556" y="3710243"/>
            <a:ext cx="12729040" cy="7955650"/>
          </a:xfrm>
          <a:prstGeom prst="rect">
            <a:avLst/>
          </a:prstGeom>
        </p:spPr>
      </p:pic>
    </p:spTree>
    <p:extLst>
      <p:ext uri="{BB962C8B-B14F-4D97-AF65-F5344CB8AC3E}">
        <p14:creationId xmlns:p14="http://schemas.microsoft.com/office/powerpoint/2010/main" val="3438261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997AE-7EC8-4258-8CBE-9AD789601CF1}"/>
              </a:ext>
            </a:extLst>
          </p:cNvPr>
          <p:cNvSpPr>
            <a:spLocks noGrp="1"/>
          </p:cNvSpPr>
          <p:nvPr>
            <p:ph type="title"/>
          </p:nvPr>
        </p:nvSpPr>
        <p:spPr>
          <a:xfrm>
            <a:off x="260556" y="36511"/>
            <a:ext cx="21031200" cy="2651126"/>
          </a:xfrm>
        </p:spPr>
        <p:txBody>
          <a:bodyPr/>
          <a:lstStyle/>
          <a:p>
            <a:r>
              <a:rPr lang="en-US"/>
              <a:t>American Rescue Plan Act FAQs</a:t>
            </a:r>
            <a:endParaRPr lang="en-US" dirty="0"/>
          </a:p>
        </p:txBody>
      </p:sp>
      <p:sp>
        <p:nvSpPr>
          <p:cNvPr id="3" name="Content Placeholder 2">
            <a:extLst>
              <a:ext uri="{FF2B5EF4-FFF2-40B4-BE49-F238E27FC236}">
                <a16:creationId xmlns:a16="http://schemas.microsoft.com/office/drawing/2014/main" id="{422546DE-B942-4930-A504-A9A57D71ACA1}"/>
              </a:ext>
            </a:extLst>
          </p:cNvPr>
          <p:cNvSpPr>
            <a:spLocks noGrp="1"/>
          </p:cNvSpPr>
          <p:nvPr>
            <p:ph idx="1"/>
          </p:nvPr>
        </p:nvSpPr>
        <p:spPr>
          <a:xfrm>
            <a:off x="13250155" y="3710242"/>
            <a:ext cx="11133846" cy="8702676"/>
          </a:xfrm>
        </p:spPr>
        <p:txBody>
          <a:bodyPr>
            <a:normAutofit/>
          </a:bodyPr>
          <a:lstStyle/>
          <a:p>
            <a:pPr marL="0" indent="0">
              <a:buNone/>
            </a:pPr>
            <a:r>
              <a:rPr lang="en-US" sz="7200" b="1" dirty="0">
                <a:solidFill>
                  <a:srgbClr val="000000"/>
                </a:solidFill>
              </a:rPr>
              <a:t>Can funds be transferred to non-profit organizations?</a:t>
            </a:r>
          </a:p>
          <a:p>
            <a:pPr marL="0" indent="0">
              <a:buNone/>
            </a:pPr>
            <a:r>
              <a:rPr lang="en-US" sz="7200" dirty="0">
                <a:solidFill>
                  <a:srgbClr val="000000"/>
                </a:solidFill>
              </a:rPr>
              <a:t>Yes, but govt. has to ensure subrecipient complies with all reporting requirements. </a:t>
            </a:r>
          </a:p>
          <a:p>
            <a:endParaRPr lang="en-US" dirty="0"/>
          </a:p>
          <a:p>
            <a:pPr marL="0" indent="0">
              <a:buNone/>
            </a:pPr>
            <a:endParaRPr lang="en-US" dirty="0"/>
          </a:p>
        </p:txBody>
      </p:sp>
      <p:pic>
        <p:nvPicPr>
          <p:cNvPr id="5" name="Picture 4">
            <a:extLst>
              <a:ext uri="{FF2B5EF4-FFF2-40B4-BE49-F238E27FC236}">
                <a16:creationId xmlns:a16="http://schemas.microsoft.com/office/drawing/2014/main" id="{986472D5-3968-4D91-8173-3E7385366D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556" y="3710243"/>
            <a:ext cx="12729040" cy="7955650"/>
          </a:xfrm>
          <a:prstGeom prst="rect">
            <a:avLst/>
          </a:prstGeom>
        </p:spPr>
      </p:pic>
    </p:spTree>
    <p:extLst>
      <p:ext uri="{BB962C8B-B14F-4D97-AF65-F5344CB8AC3E}">
        <p14:creationId xmlns:p14="http://schemas.microsoft.com/office/powerpoint/2010/main" val="943989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997AE-7EC8-4258-8CBE-9AD789601CF1}"/>
              </a:ext>
            </a:extLst>
          </p:cNvPr>
          <p:cNvSpPr>
            <a:spLocks noGrp="1"/>
          </p:cNvSpPr>
          <p:nvPr>
            <p:ph type="title"/>
          </p:nvPr>
        </p:nvSpPr>
        <p:spPr>
          <a:xfrm>
            <a:off x="260556" y="36511"/>
            <a:ext cx="21031200" cy="2651126"/>
          </a:xfrm>
        </p:spPr>
        <p:txBody>
          <a:bodyPr/>
          <a:lstStyle/>
          <a:p>
            <a:r>
              <a:rPr lang="en-US"/>
              <a:t>American Rescue Plan Act FAQs</a:t>
            </a:r>
            <a:endParaRPr lang="en-US" dirty="0"/>
          </a:p>
        </p:txBody>
      </p:sp>
      <p:sp>
        <p:nvSpPr>
          <p:cNvPr id="3" name="Content Placeholder 2">
            <a:extLst>
              <a:ext uri="{FF2B5EF4-FFF2-40B4-BE49-F238E27FC236}">
                <a16:creationId xmlns:a16="http://schemas.microsoft.com/office/drawing/2014/main" id="{422546DE-B942-4930-A504-A9A57D71ACA1}"/>
              </a:ext>
            </a:extLst>
          </p:cNvPr>
          <p:cNvSpPr>
            <a:spLocks noGrp="1"/>
          </p:cNvSpPr>
          <p:nvPr>
            <p:ph idx="1"/>
          </p:nvPr>
        </p:nvSpPr>
        <p:spPr>
          <a:xfrm>
            <a:off x="13250155" y="3710242"/>
            <a:ext cx="11133846" cy="8702676"/>
          </a:xfrm>
        </p:spPr>
        <p:txBody>
          <a:bodyPr>
            <a:normAutofit/>
          </a:bodyPr>
          <a:lstStyle/>
          <a:p>
            <a:pPr marL="0" indent="0">
              <a:buNone/>
            </a:pPr>
            <a:r>
              <a:rPr lang="en-US" sz="6400" b="1" dirty="0">
                <a:solidFill>
                  <a:srgbClr val="000000"/>
                </a:solidFill>
              </a:rPr>
              <a:t>What is the time period for using funds?</a:t>
            </a:r>
          </a:p>
          <a:p>
            <a:pPr marL="0" indent="0">
              <a:buNone/>
            </a:pPr>
            <a:r>
              <a:rPr lang="en-US" sz="6400" dirty="0">
                <a:solidFill>
                  <a:srgbClr val="000000"/>
                </a:solidFill>
              </a:rPr>
              <a:t>Funds can be used to cover costs incurred beginning 03/03/21. All funds must be spent or “obligated” by the last day 12/31/24. All funds should be expended by 12/31/26.</a:t>
            </a:r>
          </a:p>
          <a:p>
            <a:endParaRPr lang="en-US" dirty="0"/>
          </a:p>
          <a:p>
            <a:pPr marL="0" indent="0">
              <a:buNone/>
            </a:pPr>
            <a:endParaRPr lang="en-US" dirty="0"/>
          </a:p>
        </p:txBody>
      </p:sp>
      <p:pic>
        <p:nvPicPr>
          <p:cNvPr id="5" name="Picture 4">
            <a:extLst>
              <a:ext uri="{FF2B5EF4-FFF2-40B4-BE49-F238E27FC236}">
                <a16:creationId xmlns:a16="http://schemas.microsoft.com/office/drawing/2014/main" id="{986472D5-3968-4D91-8173-3E7385366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556" y="3710243"/>
            <a:ext cx="12729040" cy="7955650"/>
          </a:xfrm>
          <a:prstGeom prst="rect">
            <a:avLst/>
          </a:prstGeom>
        </p:spPr>
      </p:pic>
    </p:spTree>
    <p:extLst>
      <p:ext uri="{BB962C8B-B14F-4D97-AF65-F5344CB8AC3E}">
        <p14:creationId xmlns:p14="http://schemas.microsoft.com/office/powerpoint/2010/main" val="29890678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3C9B9-28F1-4514-BE91-B635CEB3A818}"/>
              </a:ext>
            </a:extLst>
          </p:cNvPr>
          <p:cNvSpPr>
            <a:spLocks noGrp="1"/>
          </p:cNvSpPr>
          <p:nvPr>
            <p:ph type="title"/>
          </p:nvPr>
        </p:nvSpPr>
        <p:spPr>
          <a:xfrm>
            <a:off x="12878524" y="283105"/>
            <a:ext cx="10012672" cy="2651126"/>
          </a:xfrm>
        </p:spPr>
        <p:txBody>
          <a:bodyPr>
            <a:normAutofit/>
          </a:bodyPr>
          <a:lstStyle/>
          <a:p>
            <a:r>
              <a:rPr lang="en-US" dirty="0">
                <a:solidFill>
                  <a:schemeClr val="tx1"/>
                </a:solidFill>
              </a:rPr>
              <a:t>American Rescue Plan To Do List</a:t>
            </a:r>
          </a:p>
        </p:txBody>
      </p:sp>
      <p:sp>
        <p:nvSpPr>
          <p:cNvPr id="10" name="Freeform: Shape 9">
            <a:extLst>
              <a:ext uri="{FF2B5EF4-FFF2-40B4-BE49-F238E27FC236}">
                <a16:creationId xmlns:a16="http://schemas.microsoft.com/office/drawing/2014/main" id="{4F74D28C-3268-4E35-8EE1-D92CB4A85A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345564" cy="13716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defRPr/>
            </a:pPr>
            <a:endParaRPr lang="en-US" sz="3600">
              <a:solidFill>
                <a:prstClr val="white"/>
              </a:solidFill>
              <a:latin typeface="Calibri" panose="020F0502020204030204"/>
            </a:endParaRPr>
          </a:p>
        </p:txBody>
      </p:sp>
      <p:pic>
        <p:nvPicPr>
          <p:cNvPr id="5" name="Picture 4">
            <a:extLst>
              <a:ext uri="{FF2B5EF4-FFF2-40B4-BE49-F238E27FC236}">
                <a16:creationId xmlns:a16="http://schemas.microsoft.com/office/drawing/2014/main" id="{03E1ED01-75D8-4B11-8322-D5525925A973}"/>
              </a:ext>
            </a:extLst>
          </p:cNvPr>
          <p:cNvPicPr>
            <a:picLocks noChangeAspect="1"/>
          </p:cNvPicPr>
          <p:nvPr/>
        </p:nvPicPr>
        <p:blipFill rotWithShape="1">
          <a:blip r:embed="rId2">
            <a:extLst>
              <a:ext uri="{28A0092B-C50C-407E-A947-70E740481C1C}">
                <a14:useLocalDpi xmlns:a14="http://schemas.microsoft.com/office/drawing/2010/main" val="0"/>
              </a:ext>
            </a:extLst>
          </a:blip>
          <a:srcRect l="18367" r="35736" b="-1"/>
          <a:stretch/>
        </p:blipFill>
        <p:spPr>
          <a:xfrm>
            <a:off x="40" y="20"/>
            <a:ext cx="12048268" cy="1371598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3" name="Content Placeholder 2">
            <a:extLst>
              <a:ext uri="{FF2B5EF4-FFF2-40B4-BE49-F238E27FC236}">
                <a16:creationId xmlns:a16="http://schemas.microsoft.com/office/drawing/2014/main" id="{72306C4C-CA61-400E-81FD-B07537AB780E}"/>
              </a:ext>
            </a:extLst>
          </p:cNvPr>
          <p:cNvSpPr>
            <a:spLocks noGrp="1"/>
          </p:cNvSpPr>
          <p:nvPr>
            <p:ph idx="1"/>
          </p:nvPr>
        </p:nvSpPr>
        <p:spPr>
          <a:xfrm>
            <a:off x="12657725" y="3676315"/>
            <a:ext cx="10008146" cy="9213774"/>
          </a:xfrm>
        </p:spPr>
        <p:txBody>
          <a:bodyPr anchor="t">
            <a:normAutofit lnSpcReduction="10000"/>
          </a:bodyPr>
          <a:lstStyle/>
          <a:p>
            <a:pPr>
              <a:buFont typeface="Wingdings" panose="05000000000000000000" pitchFamily="2" charset="2"/>
              <a:buChar char="ü"/>
            </a:pPr>
            <a:r>
              <a:rPr lang="en-US" dirty="0"/>
              <a:t>Draft your request for support (case statement)</a:t>
            </a:r>
          </a:p>
          <a:p>
            <a:pPr>
              <a:buFont typeface="Wingdings" panose="05000000000000000000" pitchFamily="2" charset="2"/>
              <a:buChar char="ü"/>
            </a:pPr>
            <a:r>
              <a:rPr lang="en-US" dirty="0"/>
              <a:t>Line request up against U.S. Treasury guidance</a:t>
            </a:r>
          </a:p>
          <a:p>
            <a:pPr>
              <a:buFont typeface="Wingdings" panose="05000000000000000000" pitchFamily="2" charset="2"/>
              <a:buChar char="ü"/>
            </a:pPr>
            <a:r>
              <a:rPr lang="en-US" dirty="0"/>
              <a:t>Ask yourself, is it a one-time or on-going</a:t>
            </a:r>
          </a:p>
          <a:p>
            <a:pPr>
              <a:buFont typeface="Wingdings" panose="05000000000000000000" pitchFamily="2" charset="2"/>
              <a:buChar char="ü"/>
            </a:pPr>
            <a:r>
              <a:rPr lang="en-US" dirty="0"/>
              <a:t>Understand what funds you are seeking</a:t>
            </a:r>
          </a:p>
          <a:p>
            <a:pPr>
              <a:buFont typeface="Wingdings" panose="05000000000000000000" pitchFamily="2" charset="2"/>
              <a:buChar char="ü"/>
            </a:pPr>
            <a:r>
              <a:rPr lang="en-US" dirty="0"/>
              <a:t>Reach out to agency professional staff</a:t>
            </a:r>
          </a:p>
          <a:p>
            <a:pPr>
              <a:buFont typeface="Wingdings" panose="05000000000000000000" pitchFamily="2" charset="2"/>
              <a:buChar char="ü"/>
            </a:pPr>
            <a:r>
              <a:rPr lang="en-US" dirty="0"/>
              <a:t>Get ready to lobby</a:t>
            </a:r>
          </a:p>
          <a:p>
            <a:endParaRPr lang="en-US" sz="3600" dirty="0"/>
          </a:p>
          <a:p>
            <a:pPr marL="0" indent="0">
              <a:buNone/>
            </a:pPr>
            <a:endParaRPr lang="en-US" sz="3600" dirty="0"/>
          </a:p>
        </p:txBody>
      </p:sp>
    </p:spTree>
    <p:extLst>
      <p:ext uri="{BB962C8B-B14F-4D97-AF65-F5344CB8AC3E}">
        <p14:creationId xmlns:p14="http://schemas.microsoft.com/office/powerpoint/2010/main" val="1957068195"/>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FBE04-EA60-4019-8B4F-F1763567D168}"/>
              </a:ext>
            </a:extLst>
          </p:cNvPr>
          <p:cNvSpPr>
            <a:spLocks noGrp="1"/>
          </p:cNvSpPr>
          <p:nvPr>
            <p:ph type="title"/>
          </p:nvPr>
        </p:nvSpPr>
        <p:spPr>
          <a:xfrm>
            <a:off x="732504" y="287807"/>
            <a:ext cx="21031200" cy="2651126"/>
          </a:xfrm>
        </p:spPr>
        <p:txBody>
          <a:bodyPr/>
          <a:lstStyle/>
          <a:p>
            <a:r>
              <a:rPr lang="en-US" dirty="0"/>
              <a:t>Stay Informed</a:t>
            </a:r>
          </a:p>
        </p:txBody>
      </p:sp>
      <p:sp>
        <p:nvSpPr>
          <p:cNvPr id="3" name="Content Placeholder 2">
            <a:extLst>
              <a:ext uri="{FF2B5EF4-FFF2-40B4-BE49-F238E27FC236}">
                <a16:creationId xmlns:a16="http://schemas.microsoft.com/office/drawing/2014/main" id="{0CBFED26-EFAA-4215-9CED-4D3D744ADEC5}"/>
              </a:ext>
            </a:extLst>
          </p:cNvPr>
          <p:cNvSpPr>
            <a:spLocks noGrp="1"/>
          </p:cNvSpPr>
          <p:nvPr>
            <p:ph idx="1"/>
          </p:nvPr>
        </p:nvSpPr>
        <p:spPr>
          <a:xfrm>
            <a:off x="732505" y="3444772"/>
            <a:ext cx="10299290" cy="8702676"/>
          </a:xfrm>
        </p:spPr>
        <p:txBody>
          <a:bodyPr/>
          <a:lstStyle/>
          <a:p>
            <a:pPr marL="0" indent="0">
              <a:buNone/>
            </a:pPr>
            <a:r>
              <a:rPr lang="en-US" dirty="0">
                <a:solidFill>
                  <a:srgbClr val="000000"/>
                </a:solidFill>
              </a:rPr>
              <a:t>The Center for Community Solutions plans to track and influence how funds are invested. We will be posting and sharing information via our website </a:t>
            </a:r>
            <a:r>
              <a:rPr lang="en-US" dirty="0"/>
              <a:t>(</a:t>
            </a:r>
            <a:r>
              <a:rPr lang="en-US" dirty="0">
                <a:hlinkClick r:id="rId2"/>
              </a:rPr>
              <a:t>www.communitysolutions.com</a:t>
            </a:r>
            <a:r>
              <a:rPr lang="en-US" dirty="0"/>
              <a:t>) </a:t>
            </a:r>
            <a:r>
              <a:rPr lang="en-US" dirty="0">
                <a:solidFill>
                  <a:srgbClr val="000000"/>
                </a:solidFill>
              </a:rPr>
              <a:t>and our weekly e-newsletter 5 Things You Need to Know This Week.</a:t>
            </a:r>
          </a:p>
        </p:txBody>
      </p:sp>
      <p:pic>
        <p:nvPicPr>
          <p:cNvPr id="5" name="Picture 4">
            <a:extLst>
              <a:ext uri="{FF2B5EF4-FFF2-40B4-BE49-F238E27FC236}">
                <a16:creationId xmlns:a16="http://schemas.microsoft.com/office/drawing/2014/main" id="{2FF4FF2F-670C-40F1-8184-4D13F0FEBA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82466" y="3577651"/>
            <a:ext cx="12416856" cy="4966742"/>
          </a:xfrm>
          <a:prstGeom prst="rect">
            <a:avLst/>
          </a:prstGeom>
        </p:spPr>
      </p:pic>
      <p:pic>
        <p:nvPicPr>
          <p:cNvPr id="7" name="Picture 6">
            <a:extLst>
              <a:ext uri="{FF2B5EF4-FFF2-40B4-BE49-F238E27FC236}">
                <a16:creationId xmlns:a16="http://schemas.microsoft.com/office/drawing/2014/main" id="{744A4FEC-6542-468A-BB68-9378972CCA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1795" y="9242373"/>
            <a:ext cx="9888330" cy="3543794"/>
          </a:xfrm>
          <a:prstGeom prst="rect">
            <a:avLst/>
          </a:prstGeom>
        </p:spPr>
      </p:pic>
    </p:spTree>
    <p:extLst>
      <p:ext uri="{BB962C8B-B14F-4D97-AF65-F5344CB8AC3E}">
        <p14:creationId xmlns:p14="http://schemas.microsoft.com/office/powerpoint/2010/main" val="4136790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F13064-0905-4EBB-B0A4-8A9E136F0F71}"/>
              </a:ext>
            </a:extLst>
          </p:cNvPr>
          <p:cNvSpPr>
            <a:spLocks noGrp="1"/>
          </p:cNvSpPr>
          <p:nvPr>
            <p:ph type="title"/>
          </p:nvPr>
        </p:nvSpPr>
        <p:spPr>
          <a:xfrm>
            <a:off x="1263624" y="809328"/>
            <a:ext cx="21945600" cy="2286000"/>
          </a:xfrm>
        </p:spPr>
        <p:txBody>
          <a:bodyPr/>
          <a:lstStyle/>
          <a:p>
            <a:r>
              <a:rPr lang="en-US"/>
              <a:t>How BVU Serves Nonprofits | </a:t>
            </a:r>
            <a:r>
              <a:rPr lang="en-US" sz="5400">
                <a:solidFill>
                  <a:srgbClr val="2888C9"/>
                </a:solidFill>
              </a:rPr>
              <a:t>Nonprofit Leadership </a:t>
            </a:r>
            <a:endParaRPr lang="en-US">
              <a:solidFill>
                <a:srgbClr val="2888C9"/>
              </a:solidFill>
            </a:endParaRPr>
          </a:p>
        </p:txBody>
      </p:sp>
      <p:sp>
        <p:nvSpPr>
          <p:cNvPr id="9" name="TextBox 8">
            <a:extLst>
              <a:ext uri="{FF2B5EF4-FFF2-40B4-BE49-F238E27FC236}">
                <a16:creationId xmlns:a16="http://schemas.microsoft.com/office/drawing/2014/main" id="{CD091A1A-EA2A-4995-94D1-5F3C9F25423C}"/>
              </a:ext>
            </a:extLst>
          </p:cNvPr>
          <p:cNvSpPr txBox="1"/>
          <p:nvPr/>
        </p:nvSpPr>
        <p:spPr>
          <a:xfrm>
            <a:off x="1678832" y="6255796"/>
            <a:ext cx="6696744" cy="2400657"/>
          </a:xfrm>
          <a:prstGeom prst="rect">
            <a:avLst/>
          </a:prstGeom>
          <a:noFill/>
          <a:ln>
            <a:noFill/>
          </a:ln>
        </p:spPr>
        <p:txBody>
          <a:bodyPr wrap="square" rtlCol="0">
            <a:spAutoFit/>
          </a:bodyPr>
          <a:lstStyle/>
          <a:p>
            <a:pPr marL="457200" indent="-457200">
              <a:spcAft>
                <a:spcPts val="1200"/>
              </a:spcAft>
              <a:buFont typeface="Fira Sans Light" panose="020B0604020202020204" charset="0"/>
              <a:buChar char="►"/>
            </a:pPr>
            <a:r>
              <a:rPr lang="en-US" sz="2800">
                <a:solidFill>
                  <a:schemeClr val="bg1"/>
                </a:solidFill>
              </a:rPr>
              <a:t>Recommends and prepares candidates for board positions</a:t>
            </a:r>
          </a:p>
          <a:p>
            <a:pPr marL="457200" indent="-457200">
              <a:spcAft>
                <a:spcPts val="1200"/>
              </a:spcAft>
              <a:buFont typeface="Fira Sans Light" panose="020B0604020202020204" charset="0"/>
              <a:buChar char="►"/>
            </a:pPr>
            <a:r>
              <a:rPr lang="en-US" sz="2800">
                <a:solidFill>
                  <a:schemeClr val="bg1"/>
                </a:solidFill>
              </a:rPr>
              <a:t>Based on needs expressed by nonprofit organizations, and interests and abilities of individual candidates</a:t>
            </a:r>
          </a:p>
        </p:txBody>
      </p:sp>
      <p:sp>
        <p:nvSpPr>
          <p:cNvPr id="23" name="Footer Placeholder 22">
            <a:extLst>
              <a:ext uri="{FF2B5EF4-FFF2-40B4-BE49-F238E27FC236}">
                <a16:creationId xmlns:a16="http://schemas.microsoft.com/office/drawing/2014/main" id="{B24BDC67-FAF7-4101-92B0-6441CC137B00}"/>
              </a:ext>
            </a:extLst>
          </p:cNvPr>
          <p:cNvSpPr>
            <a:spLocks noGrp="1"/>
          </p:cNvSpPr>
          <p:nvPr>
            <p:ph type="ftr" sz="quarter" idx="11"/>
          </p:nvPr>
        </p:nvSpPr>
        <p:spPr/>
        <p:txBody>
          <a:bodyPr/>
          <a:lstStyle/>
          <a:p>
            <a:r>
              <a:rPr lang="en-US">
                <a:latin typeface="Arial  "/>
                <a:cs typeface="Arial  "/>
              </a:rPr>
              <a:t>Business Volunteers Unlimited</a:t>
            </a:r>
          </a:p>
        </p:txBody>
      </p:sp>
      <p:pic>
        <p:nvPicPr>
          <p:cNvPr id="13" name="image2.jpeg">
            <a:extLst>
              <a:ext uri="{FF2B5EF4-FFF2-40B4-BE49-F238E27FC236}">
                <a16:creationId xmlns:a16="http://schemas.microsoft.com/office/drawing/2014/main" id="{3D39C803-EAEA-47FB-8B46-D5AE423E9FF5}"/>
              </a:ext>
            </a:extLst>
          </p:cNvPr>
          <p:cNvPicPr/>
          <p:nvPr/>
        </p:nvPicPr>
        <p:blipFill>
          <a:blip r:embed="rId2" cstate="print"/>
          <a:stretch>
            <a:fillRect/>
          </a:stretch>
        </p:blipFill>
        <p:spPr>
          <a:xfrm>
            <a:off x="18368294" y="4783944"/>
            <a:ext cx="5478044" cy="1323345"/>
          </a:xfrm>
          <a:prstGeom prst="rect">
            <a:avLst/>
          </a:prstGeom>
          <a:effectLst>
            <a:outerShdw blurRad="406400" dist="317500" dir="5400000" sx="89000" sy="89000" rotWithShape="0">
              <a:prstClr val="black">
                <a:alpha val="15000"/>
              </a:prstClr>
            </a:outerShdw>
          </a:effectLst>
        </p:spPr>
      </p:pic>
      <p:sp>
        <p:nvSpPr>
          <p:cNvPr id="14" name="Title 1">
            <a:extLst>
              <a:ext uri="{FF2B5EF4-FFF2-40B4-BE49-F238E27FC236}">
                <a16:creationId xmlns:a16="http://schemas.microsoft.com/office/drawing/2014/main" id="{ADEDD99D-F98D-42D1-8B28-2F4665018E79}"/>
              </a:ext>
            </a:extLst>
          </p:cNvPr>
          <p:cNvSpPr txBox="1">
            <a:spLocks/>
          </p:cNvSpPr>
          <p:nvPr/>
        </p:nvSpPr>
        <p:spPr>
          <a:xfrm>
            <a:off x="18926397" y="5993904"/>
            <a:ext cx="4858891" cy="525658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i="0">
                <a:solidFill>
                  <a:srgbClr val="020000"/>
                </a:solidFill>
                <a:effectLst/>
                <a:latin typeface="+mn-lt"/>
              </a:rPr>
              <a:t>BVU and Ratliff &amp; Taylor have graduated </a:t>
            </a:r>
            <a:r>
              <a:rPr lang="en-US" sz="4000" i="0">
                <a:solidFill>
                  <a:srgbClr val="53327A"/>
                </a:solidFill>
                <a:effectLst/>
              </a:rPr>
              <a:t>six cohorts </a:t>
            </a:r>
            <a:r>
              <a:rPr lang="en-US" sz="4000" i="0">
                <a:solidFill>
                  <a:srgbClr val="020000"/>
                </a:solidFill>
                <a:effectLst/>
                <a:latin typeface="+mn-lt"/>
              </a:rPr>
              <a:t>from the leadership program which includes over </a:t>
            </a:r>
            <a:r>
              <a:rPr lang="en-US" sz="4000" i="0">
                <a:solidFill>
                  <a:srgbClr val="53327A"/>
                </a:solidFill>
                <a:effectLst/>
              </a:rPr>
              <a:t>75 nonprofit leaders</a:t>
            </a:r>
            <a:r>
              <a:rPr lang="en-US" sz="4000" i="0">
                <a:solidFill>
                  <a:srgbClr val="020000"/>
                </a:solidFill>
                <a:effectLst/>
                <a:latin typeface="+mn-lt"/>
              </a:rPr>
              <a:t>.</a:t>
            </a:r>
            <a:endParaRPr lang="en-US" sz="11500">
              <a:latin typeface="+mn-lt"/>
            </a:endParaRPr>
          </a:p>
        </p:txBody>
      </p:sp>
      <p:pic>
        <p:nvPicPr>
          <p:cNvPr id="6" name="Picture 5">
            <a:extLst>
              <a:ext uri="{FF2B5EF4-FFF2-40B4-BE49-F238E27FC236}">
                <a16:creationId xmlns:a16="http://schemas.microsoft.com/office/drawing/2014/main" id="{F7B5F1DB-700C-499C-A8E3-AE9DE4DD4363}"/>
              </a:ext>
            </a:extLst>
          </p:cNvPr>
          <p:cNvPicPr>
            <a:picLocks noChangeAspect="1"/>
          </p:cNvPicPr>
          <p:nvPr/>
        </p:nvPicPr>
        <p:blipFill>
          <a:blip r:embed="rId3"/>
          <a:stretch>
            <a:fillRect/>
          </a:stretch>
        </p:blipFill>
        <p:spPr>
          <a:xfrm>
            <a:off x="1390800" y="5417840"/>
            <a:ext cx="15980340" cy="6120680"/>
          </a:xfrm>
          <a:prstGeom prst="rect">
            <a:avLst/>
          </a:prstGeom>
        </p:spPr>
      </p:pic>
      <p:sp>
        <p:nvSpPr>
          <p:cNvPr id="28" name="Title 1">
            <a:extLst>
              <a:ext uri="{FF2B5EF4-FFF2-40B4-BE49-F238E27FC236}">
                <a16:creationId xmlns:a16="http://schemas.microsoft.com/office/drawing/2014/main" id="{4AE6EF97-3B2A-41DD-BA31-1191FAF5DBB3}"/>
              </a:ext>
            </a:extLst>
          </p:cNvPr>
          <p:cNvSpPr txBox="1">
            <a:spLocks/>
          </p:cNvSpPr>
          <p:nvPr/>
        </p:nvSpPr>
        <p:spPr>
          <a:xfrm>
            <a:off x="2524988" y="89248"/>
            <a:ext cx="13211884" cy="47127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a:latin typeface="Nunito Sans Light"/>
              </a:rPr>
              <a:t>Nonprofit Leadership Advancement Program </a:t>
            </a:r>
            <a:r>
              <a:rPr lang="en-US" sz="4400" b="1">
                <a:latin typeface="Nunito Sans Light"/>
              </a:rPr>
              <a:t>(NLAP)</a:t>
            </a:r>
          </a:p>
          <a:p>
            <a:r>
              <a:rPr lang="en-US" sz="4000" b="1" i="1">
                <a:effectLst/>
                <a:latin typeface="Nunito Sans Light"/>
                <a:ea typeface="Nunito Sans Light"/>
                <a:cs typeface="Nunito Sans Light"/>
              </a:rPr>
              <a:t>A Five Part Development Series for Nonprofit Leaders</a:t>
            </a:r>
          </a:p>
        </p:txBody>
      </p:sp>
      <p:sp>
        <p:nvSpPr>
          <p:cNvPr id="29" name="TextBox 28">
            <a:extLst>
              <a:ext uri="{FF2B5EF4-FFF2-40B4-BE49-F238E27FC236}">
                <a16:creationId xmlns:a16="http://schemas.microsoft.com/office/drawing/2014/main" id="{96E3CE73-1D3F-45A7-BABF-E932FF4E5ED5}"/>
              </a:ext>
            </a:extLst>
          </p:cNvPr>
          <p:cNvSpPr txBox="1"/>
          <p:nvPr/>
        </p:nvSpPr>
        <p:spPr>
          <a:xfrm>
            <a:off x="5855296" y="12007144"/>
            <a:ext cx="14113568" cy="553998"/>
          </a:xfrm>
          <a:prstGeom prst="rect">
            <a:avLst/>
          </a:prstGeom>
          <a:noFill/>
        </p:spPr>
        <p:txBody>
          <a:bodyPr wrap="square">
            <a:spAutoFit/>
          </a:bodyPr>
          <a:lstStyle/>
          <a:p>
            <a:r>
              <a:rPr lang="en-US" sz="3000" b="1">
                <a:solidFill>
                  <a:srgbClr val="0070C0"/>
                </a:solidFill>
              </a:rPr>
              <a:t>https://bvuvolunteers.org/nonprofitleadershipadvancementprogram/</a:t>
            </a:r>
          </a:p>
        </p:txBody>
      </p:sp>
    </p:spTree>
    <p:extLst>
      <p:ext uri="{BB962C8B-B14F-4D97-AF65-F5344CB8AC3E}">
        <p14:creationId xmlns:p14="http://schemas.microsoft.com/office/powerpoint/2010/main" val="3898017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D4D28E87-62D2-4602-B72F-5F74AA236C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24384002" cy="38301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76398" y="582180"/>
            <a:ext cx="21031198" cy="1865376"/>
          </a:xfrm>
        </p:spPr>
        <p:txBody>
          <a:bodyPr vert="horz" lIns="91440" tIns="45720" rIns="91440" bIns="45720" rtlCol="0" anchor="b">
            <a:normAutofit/>
          </a:bodyPr>
          <a:lstStyle/>
          <a:p>
            <a:pPr algn="ctr" defTabSz="914400">
              <a:lnSpc>
                <a:spcPct val="90000"/>
              </a:lnSpc>
            </a:pPr>
            <a:r>
              <a:rPr lang="en-US" sz="10800" kern="1200">
                <a:solidFill>
                  <a:schemeClr val="bg1"/>
                </a:solidFill>
                <a:latin typeface="+mj-lt"/>
                <a:ea typeface="+mj-ea"/>
                <a:cs typeface="+mj-cs"/>
              </a:rPr>
              <a:t>Thank you to our sponsor!</a:t>
            </a:r>
          </a:p>
        </p:txBody>
      </p:sp>
      <p:pic>
        <p:nvPicPr>
          <p:cNvPr id="3" name="Picture 5" descr="Logo&#10;&#10;Description automatically generated">
            <a:extLst>
              <a:ext uri="{FF2B5EF4-FFF2-40B4-BE49-F238E27FC236}">
                <a16:creationId xmlns:a16="http://schemas.microsoft.com/office/drawing/2014/main" id="{3BF5AAE9-E62A-4D9E-BF7F-43DD72999254}"/>
              </a:ext>
            </a:extLst>
          </p:cNvPr>
          <p:cNvPicPr>
            <a:picLocks noChangeAspect="1"/>
          </p:cNvPicPr>
          <p:nvPr/>
        </p:nvPicPr>
        <p:blipFill>
          <a:blip r:embed="rId2"/>
          <a:stretch>
            <a:fillRect/>
          </a:stretch>
        </p:blipFill>
        <p:spPr>
          <a:xfrm>
            <a:off x="3200576" y="5295423"/>
            <a:ext cx="17072516" cy="5293038"/>
          </a:xfrm>
          <a:prstGeom prst="rect">
            <a:avLst/>
          </a:prstGeom>
        </p:spPr>
      </p:pic>
      <p:sp>
        <p:nvSpPr>
          <p:cNvPr id="4" name="Footer Placeholder 3"/>
          <p:cNvSpPr>
            <a:spLocks noGrp="1"/>
          </p:cNvSpPr>
          <p:nvPr>
            <p:ph type="ftr" sz="quarter" idx="11"/>
          </p:nvPr>
        </p:nvSpPr>
        <p:spPr>
          <a:xfrm>
            <a:off x="8077200" y="12712700"/>
            <a:ext cx="8229600" cy="730250"/>
          </a:xfrm>
        </p:spPr>
        <p:txBody>
          <a:bodyPr vert="horz" lIns="91440" tIns="45720" rIns="91440" bIns="45720" rtlCol="0" anchor="ctr">
            <a:normAutofit/>
          </a:bodyPr>
          <a:lstStyle/>
          <a:p>
            <a:pPr algn="ctr" defTabSz="914400" fontAlgn="base">
              <a:spcBef>
                <a:spcPct val="0"/>
              </a:spcBef>
              <a:spcAft>
                <a:spcPts val="600"/>
              </a:spcAft>
              <a:defRPr/>
            </a:pPr>
            <a:r>
              <a:rPr lang="en-US" sz="1200" kern="1200">
                <a:solidFill>
                  <a:schemeClr val="tx1">
                    <a:tint val="75000"/>
                  </a:schemeClr>
                </a:solidFill>
                <a:latin typeface="+mn-lt"/>
                <a:ea typeface="+mn-ea"/>
                <a:cs typeface="+mn-cs"/>
              </a:rPr>
              <a:t>Business Volunteers Unlimited</a:t>
            </a:r>
          </a:p>
        </p:txBody>
      </p:sp>
      <p:sp>
        <p:nvSpPr>
          <p:cNvPr id="5" name="Slide Number Placeholder 4"/>
          <p:cNvSpPr>
            <a:spLocks noGrp="1"/>
          </p:cNvSpPr>
          <p:nvPr>
            <p:ph type="sldNum" sz="quarter" idx="12"/>
          </p:nvPr>
        </p:nvSpPr>
        <p:spPr/>
        <p:txBody>
          <a:bodyPr/>
          <a:lstStyle/>
          <a:p>
            <a:pPr algn="r" defTabSz="1828800" fontAlgn="base">
              <a:spcBef>
                <a:spcPct val="0"/>
              </a:spcBef>
              <a:spcAft>
                <a:spcPts val="600"/>
              </a:spcAft>
              <a:defRPr/>
            </a:pPr>
            <a:fld id="{9CAFC4BC-7C0B-344A-BA81-1CDFD15610A9}" type="slidenum">
              <a:rPr lang="en-US" sz="1600">
                <a:solidFill>
                  <a:srgbClr val="585262"/>
                </a:solidFill>
                <a:latin typeface="Arial Black"/>
              </a:rPr>
              <a:pPr algn="r" defTabSz="1828800" fontAlgn="base">
                <a:spcBef>
                  <a:spcPct val="0"/>
                </a:spcBef>
                <a:spcAft>
                  <a:spcPts val="600"/>
                </a:spcAft>
                <a:defRPr/>
              </a:pPr>
              <a:t>2</a:t>
            </a:fld>
            <a:endParaRPr lang="en-US" sz="1600">
              <a:solidFill>
                <a:srgbClr val="585262"/>
              </a:solidFill>
              <a:latin typeface="Arial Black"/>
            </a:endParaRPr>
          </a:p>
        </p:txBody>
      </p:sp>
    </p:spTree>
    <p:extLst>
      <p:ext uri="{BB962C8B-B14F-4D97-AF65-F5344CB8AC3E}">
        <p14:creationId xmlns:p14="http://schemas.microsoft.com/office/powerpoint/2010/main" val="33149199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382B7-EB45-4EB6-A4E0-09E796C5377E}"/>
              </a:ext>
            </a:extLst>
          </p:cNvPr>
          <p:cNvSpPr>
            <a:spLocks noGrp="1"/>
          </p:cNvSpPr>
          <p:nvPr>
            <p:ph type="title"/>
          </p:nvPr>
        </p:nvSpPr>
        <p:spPr/>
        <p:txBody>
          <a:bodyPr/>
          <a:lstStyle/>
          <a:p>
            <a:r>
              <a:rPr lang="en-US"/>
              <a:t>Connect with Champions</a:t>
            </a:r>
          </a:p>
        </p:txBody>
      </p:sp>
      <p:pic>
        <p:nvPicPr>
          <p:cNvPr id="5" name="Picture 5">
            <a:extLst>
              <a:ext uri="{FF2B5EF4-FFF2-40B4-BE49-F238E27FC236}">
                <a16:creationId xmlns:a16="http://schemas.microsoft.com/office/drawing/2014/main" id="{B3AA0363-AA57-4CAA-AB69-DC41FEC7A8DE}"/>
              </a:ext>
            </a:extLst>
          </p:cNvPr>
          <p:cNvPicPr>
            <a:picLocks noGrp="1" noChangeAspect="1"/>
          </p:cNvPicPr>
          <p:nvPr>
            <p:ph idx="1"/>
          </p:nvPr>
        </p:nvPicPr>
        <p:blipFill>
          <a:blip r:embed="rId2"/>
          <a:stretch>
            <a:fillRect/>
          </a:stretch>
        </p:blipFill>
        <p:spPr>
          <a:xfrm>
            <a:off x="1221469" y="2728108"/>
            <a:ext cx="12697522" cy="8474230"/>
          </a:xfrm>
        </p:spPr>
      </p:pic>
      <p:sp>
        <p:nvSpPr>
          <p:cNvPr id="4" name="Footer Placeholder 3">
            <a:extLst>
              <a:ext uri="{FF2B5EF4-FFF2-40B4-BE49-F238E27FC236}">
                <a16:creationId xmlns:a16="http://schemas.microsoft.com/office/drawing/2014/main" id="{698E70CF-8A0E-4BC3-B07C-07DAD9AE6C70}"/>
              </a:ext>
            </a:extLst>
          </p:cNvPr>
          <p:cNvSpPr>
            <a:spLocks noGrp="1"/>
          </p:cNvSpPr>
          <p:nvPr>
            <p:ph type="ftr" sz="quarter" idx="11"/>
          </p:nvPr>
        </p:nvSpPr>
        <p:spPr/>
        <p:txBody>
          <a:bodyPr/>
          <a:lstStyle/>
          <a:p>
            <a:r>
              <a:rPr lang="en-US">
                <a:latin typeface="Arial  "/>
                <a:cs typeface="Arial  "/>
              </a:rPr>
              <a:t>Business Volunteers Unlimited</a:t>
            </a:r>
          </a:p>
        </p:txBody>
      </p:sp>
      <p:sp>
        <p:nvSpPr>
          <p:cNvPr id="6" name="TextBox 5">
            <a:extLst>
              <a:ext uri="{FF2B5EF4-FFF2-40B4-BE49-F238E27FC236}">
                <a16:creationId xmlns:a16="http://schemas.microsoft.com/office/drawing/2014/main" id="{253B8EDC-CE4E-4560-B948-EF2D7D53FCAF}"/>
              </a:ext>
            </a:extLst>
          </p:cNvPr>
          <p:cNvSpPr txBox="1"/>
          <p:nvPr/>
        </p:nvSpPr>
        <p:spPr>
          <a:xfrm>
            <a:off x="14596684" y="4190916"/>
            <a:ext cx="8913542"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ea typeface="+mn-lt"/>
                <a:cs typeface="+mn-lt"/>
              </a:rPr>
              <a:t>Join us for this lunchtime conversation as CMSD CEO Eric Gordon talks about his career path, his commitment to our community’s children, and how each of us (and our organizations) can play a vital role in CMSD’s success.   </a:t>
            </a:r>
            <a:endParaRPr lang="en-US"/>
          </a:p>
          <a:p>
            <a:r>
              <a:rPr lang="en-US" sz="3600">
                <a:ea typeface="+mn-lt"/>
                <a:cs typeface="+mn-lt"/>
              </a:rPr>
              <a:t>  </a:t>
            </a:r>
            <a:endParaRPr lang="en-US">
              <a:ea typeface="+mn-lt"/>
              <a:cs typeface="+mn-lt"/>
            </a:endParaRPr>
          </a:p>
          <a:p>
            <a:r>
              <a:rPr lang="en-US" sz="3600">
                <a:ea typeface="+mn-lt"/>
                <a:cs typeface="+mn-lt"/>
              </a:rPr>
              <a:t>FREE Zoom event - Register today!</a:t>
            </a:r>
          </a:p>
        </p:txBody>
      </p:sp>
      <p:sp>
        <p:nvSpPr>
          <p:cNvPr id="7" name="TextBox 6">
            <a:extLst>
              <a:ext uri="{FF2B5EF4-FFF2-40B4-BE49-F238E27FC236}">
                <a16:creationId xmlns:a16="http://schemas.microsoft.com/office/drawing/2014/main" id="{8100BB0B-2233-4D24-8AF3-0B90641744C7}"/>
              </a:ext>
            </a:extLst>
          </p:cNvPr>
          <p:cNvSpPr txBox="1"/>
          <p:nvPr/>
        </p:nvSpPr>
        <p:spPr>
          <a:xfrm>
            <a:off x="14588122" y="9060788"/>
            <a:ext cx="738954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hlinkClick r:id="rId3"/>
              </a:rPr>
              <a:t>https://bvuvolunteers.org/event/brunch-with-champions-featuring-eric-gordon-2/</a:t>
            </a:r>
            <a:r>
              <a:rPr lang="en-US" sz="2400"/>
              <a:t> </a:t>
            </a:r>
          </a:p>
        </p:txBody>
      </p:sp>
    </p:spTree>
    <p:extLst>
      <p:ext uri="{BB962C8B-B14F-4D97-AF65-F5344CB8AC3E}">
        <p14:creationId xmlns:p14="http://schemas.microsoft.com/office/powerpoint/2010/main" val="40118009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F32F4-9E00-4FC8-9450-07AF104A850F}"/>
              </a:ext>
            </a:extLst>
          </p:cNvPr>
          <p:cNvSpPr>
            <a:spLocks noGrp="1"/>
          </p:cNvSpPr>
          <p:nvPr>
            <p:ph type="title"/>
          </p:nvPr>
        </p:nvSpPr>
        <p:spPr/>
        <p:txBody>
          <a:bodyPr/>
          <a:lstStyle/>
          <a:p>
            <a:r>
              <a:rPr lang="en-US"/>
              <a:t>Ask the Expert </a:t>
            </a:r>
          </a:p>
        </p:txBody>
      </p:sp>
      <p:sp>
        <p:nvSpPr>
          <p:cNvPr id="3" name="Content Placeholder 2">
            <a:extLst>
              <a:ext uri="{FF2B5EF4-FFF2-40B4-BE49-F238E27FC236}">
                <a16:creationId xmlns:a16="http://schemas.microsoft.com/office/drawing/2014/main" id="{C3EFD2CF-C210-4685-828B-02D2BF3D4935}"/>
              </a:ext>
            </a:extLst>
          </p:cNvPr>
          <p:cNvSpPr>
            <a:spLocks noGrp="1"/>
          </p:cNvSpPr>
          <p:nvPr>
            <p:ph idx="1"/>
          </p:nvPr>
        </p:nvSpPr>
        <p:spPr>
          <a:xfrm>
            <a:off x="2386361" y="2835275"/>
            <a:ext cx="16126128" cy="9877429"/>
          </a:xfrm>
        </p:spPr>
        <p:txBody>
          <a:bodyPr vert="horz" lIns="91440" tIns="45720" rIns="91440" bIns="45720" rtlCol="0" anchor="t">
            <a:normAutofit fontScale="77500" lnSpcReduction="20000"/>
          </a:bodyPr>
          <a:lstStyle/>
          <a:p>
            <a:pPr>
              <a:buNone/>
            </a:pPr>
            <a:r>
              <a:rPr lang="en-US" b="1" i="1" dirty="0">
                <a:ea typeface="+mn-lt"/>
                <a:cs typeface="+mn-lt"/>
              </a:rPr>
              <a:t>August 16-19</a:t>
            </a:r>
            <a:endParaRPr lang="en-US" b="1" dirty="0">
              <a:ea typeface="+mn-lt"/>
            </a:endParaRPr>
          </a:p>
          <a:p>
            <a:pPr>
              <a:buNone/>
            </a:pPr>
            <a:endParaRPr lang="en-US" i="1" dirty="0">
              <a:ea typeface="+mn-lt"/>
              <a:cs typeface="+mn-lt"/>
            </a:endParaRPr>
          </a:p>
          <a:p>
            <a:pPr>
              <a:buNone/>
            </a:pPr>
            <a:r>
              <a:rPr lang="en-US" i="1" dirty="0">
                <a:ea typeface="+mn-lt"/>
                <a:cs typeface="+mn-lt"/>
              </a:rPr>
              <a:t>FREE 60-minute sessions with an expert to jump-start a project </a:t>
            </a:r>
          </a:p>
          <a:p>
            <a:pPr>
              <a:buNone/>
            </a:pPr>
            <a:r>
              <a:rPr lang="en-US" i="1" dirty="0">
                <a:ea typeface="+mn-lt"/>
                <a:cs typeface="+mn-lt"/>
              </a:rPr>
              <a:t>or discuss and problem-solve a challenge. </a:t>
            </a:r>
            <a:endParaRPr lang="en-US" dirty="0"/>
          </a:p>
          <a:p>
            <a:pPr>
              <a:buNone/>
            </a:pPr>
            <a:endParaRPr lang="en-US" dirty="0">
              <a:ea typeface="+mn-lt"/>
              <a:cs typeface="+mn-lt"/>
            </a:endParaRPr>
          </a:p>
          <a:p>
            <a:pPr>
              <a:buNone/>
            </a:pPr>
            <a:r>
              <a:rPr lang="en-US" dirty="0">
                <a:ea typeface="+mn-lt"/>
                <a:cs typeface="+mn-lt"/>
              </a:rPr>
              <a:t>Topics include</a:t>
            </a:r>
            <a:r>
              <a:rPr lang="en-US" dirty="0" smtClean="0">
                <a:ea typeface="+mn-lt"/>
                <a:cs typeface="+mn-lt"/>
              </a:rPr>
              <a:t>:</a:t>
            </a:r>
          </a:p>
          <a:p>
            <a:pPr>
              <a:buNone/>
            </a:pPr>
            <a:endParaRPr lang="en-US" dirty="0">
              <a:ea typeface="+mn-lt"/>
              <a:cs typeface="+mn-lt"/>
            </a:endParaRPr>
          </a:p>
          <a:p>
            <a:pPr lvl="1"/>
            <a:r>
              <a:rPr lang="en-US" dirty="0">
                <a:ea typeface="+mn-lt"/>
                <a:cs typeface="+mn-lt"/>
              </a:rPr>
              <a:t>QuickBooks</a:t>
            </a:r>
          </a:p>
          <a:p>
            <a:pPr lvl="1"/>
            <a:r>
              <a:rPr lang="en-US" dirty="0">
                <a:ea typeface="+mn-lt"/>
                <a:cs typeface="+mn-lt"/>
              </a:rPr>
              <a:t>Risk Management</a:t>
            </a:r>
          </a:p>
          <a:p>
            <a:pPr lvl="1"/>
            <a:r>
              <a:rPr lang="en-US" dirty="0">
                <a:ea typeface="+mn-lt"/>
                <a:cs typeface="+mn-lt"/>
              </a:rPr>
              <a:t>Executive Coaching</a:t>
            </a:r>
          </a:p>
          <a:p>
            <a:pPr lvl="1"/>
            <a:r>
              <a:rPr lang="en-US" dirty="0">
                <a:ea typeface="+mn-lt"/>
                <a:cs typeface="+mn-lt"/>
              </a:rPr>
              <a:t>Nonprofit Accounting &amp; Reporting</a:t>
            </a:r>
          </a:p>
          <a:p>
            <a:pPr lvl="1"/>
            <a:r>
              <a:rPr lang="en-US" dirty="0">
                <a:ea typeface="+mn-lt"/>
                <a:cs typeface="+mn-lt"/>
              </a:rPr>
              <a:t>Marketing/Communications/Branding</a:t>
            </a:r>
          </a:p>
          <a:p>
            <a:pPr lvl="1"/>
            <a:r>
              <a:rPr lang="en-US" dirty="0">
                <a:ea typeface="+mn-lt"/>
                <a:cs typeface="+mn-lt"/>
              </a:rPr>
              <a:t>Telecom &amp; Internet Options</a:t>
            </a:r>
          </a:p>
          <a:p>
            <a:pPr lvl="1"/>
            <a:r>
              <a:rPr lang="en-US" dirty="0">
                <a:ea typeface="+mn-lt"/>
                <a:cs typeface="+mn-lt"/>
              </a:rPr>
              <a:t>Accessibility</a:t>
            </a:r>
          </a:p>
          <a:p>
            <a:pPr lvl="1"/>
            <a:r>
              <a:rPr lang="en-US" dirty="0">
                <a:ea typeface="+mn-lt"/>
                <a:cs typeface="+mn-lt"/>
              </a:rPr>
              <a:t>LinkedIn training</a:t>
            </a:r>
          </a:p>
          <a:p>
            <a:pPr>
              <a:buNone/>
            </a:pPr>
            <a:r>
              <a:rPr lang="en-US" dirty="0">
                <a:ea typeface="+mn-lt"/>
                <a:cs typeface="+mn-lt"/>
              </a:rPr>
              <a:t>  </a:t>
            </a:r>
            <a:endParaRPr lang="en-US" dirty="0">
              <a:ea typeface="+mn-lt"/>
              <a:cs typeface="+mn-lt"/>
            </a:endParaRPr>
          </a:p>
          <a:p>
            <a:pPr>
              <a:buNone/>
            </a:pPr>
            <a:r>
              <a:rPr lang="en-US" dirty="0" smtClean="0">
                <a:ea typeface="+mn-lt"/>
                <a:cs typeface="+mn-lt"/>
              </a:rPr>
              <a:t>Learn </a:t>
            </a:r>
            <a:r>
              <a:rPr lang="en-US" dirty="0">
                <a:ea typeface="+mn-lt"/>
                <a:cs typeface="+mn-lt"/>
              </a:rPr>
              <a:t>more: </a:t>
            </a:r>
            <a:r>
              <a:rPr lang="en-US" sz="4400" dirty="0">
                <a:ea typeface="+mn-lt"/>
                <a:hlinkClick r:id="rId2"/>
              </a:rPr>
              <a:t>https</a:t>
            </a:r>
            <a:r>
              <a:rPr lang="en-US" sz="4400" dirty="0">
                <a:hlinkClick r:id="rId2"/>
              </a:rPr>
              <a:t>://handson.bvuvolunteers.org/asktheexpertevents</a:t>
            </a:r>
            <a:r>
              <a:rPr lang="en-US" sz="4400" dirty="0"/>
              <a:t> </a:t>
            </a:r>
            <a:endParaRPr lang="en-US" dirty="0"/>
          </a:p>
        </p:txBody>
      </p:sp>
      <p:sp>
        <p:nvSpPr>
          <p:cNvPr id="4" name="Footer Placeholder 3">
            <a:extLst>
              <a:ext uri="{FF2B5EF4-FFF2-40B4-BE49-F238E27FC236}">
                <a16:creationId xmlns:a16="http://schemas.microsoft.com/office/drawing/2014/main" id="{ADB21863-D291-4373-ABB7-8C367CE41705}"/>
              </a:ext>
            </a:extLst>
          </p:cNvPr>
          <p:cNvSpPr>
            <a:spLocks noGrp="1"/>
          </p:cNvSpPr>
          <p:nvPr>
            <p:ph type="ftr" sz="quarter" idx="11"/>
          </p:nvPr>
        </p:nvSpPr>
        <p:spPr/>
        <p:txBody>
          <a:bodyPr/>
          <a:lstStyle/>
          <a:p>
            <a:r>
              <a:rPr lang="en-US">
                <a:latin typeface="Arial  "/>
                <a:cs typeface="Arial  "/>
              </a:rPr>
              <a:t>Business Volunteers Unlimited</a:t>
            </a:r>
          </a:p>
        </p:txBody>
      </p:sp>
      <p:pic>
        <p:nvPicPr>
          <p:cNvPr id="15" name="Picture 15">
            <a:extLst>
              <a:ext uri="{FF2B5EF4-FFF2-40B4-BE49-F238E27FC236}">
                <a16:creationId xmlns:a16="http://schemas.microsoft.com/office/drawing/2014/main" id="{E9E9F9F4-5388-4D1D-9328-B14FF6DA7662}"/>
              </a:ext>
            </a:extLst>
          </p:cNvPr>
          <p:cNvPicPr>
            <a:picLocks noChangeAspect="1"/>
          </p:cNvPicPr>
          <p:nvPr/>
        </p:nvPicPr>
        <p:blipFill>
          <a:blip r:embed="rId3"/>
          <a:stretch>
            <a:fillRect/>
          </a:stretch>
        </p:blipFill>
        <p:spPr>
          <a:xfrm>
            <a:off x="17128273" y="4351163"/>
            <a:ext cx="6259552" cy="6845651"/>
          </a:xfrm>
          <a:prstGeom prst="rect">
            <a:avLst/>
          </a:prstGeom>
        </p:spPr>
      </p:pic>
    </p:spTree>
    <p:extLst>
      <p:ext uri="{BB962C8B-B14F-4D97-AF65-F5344CB8AC3E}">
        <p14:creationId xmlns:p14="http://schemas.microsoft.com/office/powerpoint/2010/main" val="1926904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D4D28E87-62D2-4602-B72F-5F74AA236C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24384002" cy="38301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76398" y="582180"/>
            <a:ext cx="21031198" cy="1865376"/>
          </a:xfrm>
        </p:spPr>
        <p:txBody>
          <a:bodyPr vert="horz" lIns="91440" tIns="45720" rIns="91440" bIns="45720" rtlCol="0" anchor="b">
            <a:normAutofit/>
          </a:bodyPr>
          <a:lstStyle/>
          <a:p>
            <a:pPr algn="ctr" defTabSz="914400">
              <a:lnSpc>
                <a:spcPct val="90000"/>
              </a:lnSpc>
            </a:pPr>
            <a:r>
              <a:rPr lang="en-US" sz="10800" kern="1200">
                <a:solidFill>
                  <a:schemeClr val="bg1"/>
                </a:solidFill>
                <a:latin typeface="+mj-lt"/>
                <a:ea typeface="+mj-ea"/>
                <a:cs typeface="+mj-cs"/>
              </a:rPr>
              <a:t>Thank you to our sponsor!</a:t>
            </a:r>
          </a:p>
        </p:txBody>
      </p:sp>
      <p:pic>
        <p:nvPicPr>
          <p:cNvPr id="3" name="Picture 5" descr="Logo&#10;&#10;Description automatically generated">
            <a:extLst>
              <a:ext uri="{FF2B5EF4-FFF2-40B4-BE49-F238E27FC236}">
                <a16:creationId xmlns:a16="http://schemas.microsoft.com/office/drawing/2014/main" id="{3BF5AAE9-E62A-4D9E-BF7F-43DD72999254}"/>
              </a:ext>
            </a:extLst>
          </p:cNvPr>
          <p:cNvPicPr>
            <a:picLocks noChangeAspect="1"/>
          </p:cNvPicPr>
          <p:nvPr/>
        </p:nvPicPr>
        <p:blipFill>
          <a:blip r:embed="rId2"/>
          <a:stretch>
            <a:fillRect/>
          </a:stretch>
        </p:blipFill>
        <p:spPr>
          <a:xfrm>
            <a:off x="3200576" y="5295423"/>
            <a:ext cx="17072516" cy="5293038"/>
          </a:xfrm>
          <a:prstGeom prst="rect">
            <a:avLst/>
          </a:prstGeom>
        </p:spPr>
      </p:pic>
      <p:sp>
        <p:nvSpPr>
          <p:cNvPr id="4" name="Footer Placeholder 3"/>
          <p:cNvSpPr>
            <a:spLocks noGrp="1"/>
          </p:cNvSpPr>
          <p:nvPr>
            <p:ph type="ftr" sz="quarter" idx="11"/>
          </p:nvPr>
        </p:nvSpPr>
        <p:spPr>
          <a:xfrm>
            <a:off x="8077200" y="12712700"/>
            <a:ext cx="8229600" cy="730250"/>
          </a:xfrm>
        </p:spPr>
        <p:txBody>
          <a:bodyPr vert="horz" lIns="91440" tIns="45720" rIns="91440" bIns="45720" rtlCol="0" anchor="ctr">
            <a:normAutofit/>
          </a:bodyPr>
          <a:lstStyle/>
          <a:p>
            <a:pPr algn="ctr" defTabSz="914400" fontAlgn="base">
              <a:spcBef>
                <a:spcPct val="0"/>
              </a:spcBef>
              <a:spcAft>
                <a:spcPts val="600"/>
              </a:spcAft>
              <a:defRPr/>
            </a:pPr>
            <a:r>
              <a:rPr lang="en-US" sz="1200" kern="1200">
                <a:solidFill>
                  <a:schemeClr val="tx1">
                    <a:tint val="75000"/>
                  </a:schemeClr>
                </a:solidFill>
                <a:latin typeface="+mn-lt"/>
                <a:ea typeface="+mn-ea"/>
                <a:cs typeface="+mn-cs"/>
              </a:rPr>
              <a:t>Business Volunteers Unlimited</a:t>
            </a:r>
          </a:p>
        </p:txBody>
      </p:sp>
      <p:sp>
        <p:nvSpPr>
          <p:cNvPr id="5" name="Slide Number Placeholder 4"/>
          <p:cNvSpPr>
            <a:spLocks noGrp="1"/>
          </p:cNvSpPr>
          <p:nvPr>
            <p:ph type="sldNum" sz="quarter" idx="12"/>
          </p:nvPr>
        </p:nvSpPr>
        <p:spPr/>
        <p:txBody>
          <a:bodyPr/>
          <a:lstStyle/>
          <a:p>
            <a:pPr algn="r" defTabSz="1828800" fontAlgn="base">
              <a:spcBef>
                <a:spcPct val="0"/>
              </a:spcBef>
              <a:spcAft>
                <a:spcPts val="600"/>
              </a:spcAft>
              <a:defRPr/>
            </a:pPr>
            <a:fld id="{9CAFC4BC-7C0B-344A-BA81-1CDFD15610A9}" type="slidenum">
              <a:rPr lang="en-US" sz="1600">
                <a:solidFill>
                  <a:srgbClr val="585262"/>
                </a:solidFill>
                <a:latin typeface="Arial Black"/>
              </a:rPr>
              <a:pPr algn="r" defTabSz="1828800" fontAlgn="base">
                <a:spcBef>
                  <a:spcPct val="0"/>
                </a:spcBef>
                <a:spcAft>
                  <a:spcPts val="600"/>
                </a:spcAft>
                <a:defRPr/>
              </a:pPr>
              <a:t>22</a:t>
            </a:fld>
            <a:endParaRPr lang="en-US" sz="1600">
              <a:solidFill>
                <a:srgbClr val="585262"/>
              </a:solidFill>
              <a:latin typeface="Arial Black"/>
            </a:endParaRPr>
          </a:p>
        </p:txBody>
      </p:sp>
    </p:spTree>
    <p:extLst>
      <p:ext uri="{BB962C8B-B14F-4D97-AF65-F5344CB8AC3E}">
        <p14:creationId xmlns:p14="http://schemas.microsoft.com/office/powerpoint/2010/main" val="3017379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86744" y="521296"/>
            <a:ext cx="22684579" cy="4344528"/>
          </a:xfrm>
        </p:spPr>
        <p:txBody>
          <a:bodyPr/>
          <a:lstStyle/>
          <a:p>
            <a:r>
              <a:rPr lang="en-US" dirty="0"/>
              <a:t>Thank you</a:t>
            </a:r>
          </a:p>
        </p:txBody>
      </p:sp>
      <p:sp>
        <p:nvSpPr>
          <p:cNvPr id="7" name="Subtitle 12">
            <a:extLst>
              <a:ext uri="{FF2B5EF4-FFF2-40B4-BE49-F238E27FC236}">
                <a16:creationId xmlns:a16="http://schemas.microsoft.com/office/drawing/2014/main" id="{A5CB6C9D-71BB-4517-93D2-C30C3CE2E52C}"/>
              </a:ext>
            </a:extLst>
          </p:cNvPr>
          <p:cNvSpPr txBox="1">
            <a:spLocks/>
          </p:cNvSpPr>
          <p:nvPr/>
        </p:nvSpPr>
        <p:spPr>
          <a:xfrm>
            <a:off x="5279232" y="4553744"/>
            <a:ext cx="14041560" cy="2911926"/>
          </a:xfrm>
          <a:prstGeom prst="rect">
            <a:avLst/>
          </a:prstGeom>
        </p:spPr>
        <p:txBody>
          <a:bodyPr anchor="ct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a:buNone/>
            </a:pPr>
            <a:r>
              <a:rPr lang="en-US" sz="3600" dirty="0">
                <a:solidFill>
                  <a:schemeClr val="bg1"/>
                </a:solidFill>
              </a:rPr>
              <a:t>BVU connects businesses and nonprofits, creating connections to better our community.</a:t>
            </a:r>
          </a:p>
        </p:txBody>
      </p:sp>
      <p:grpSp>
        <p:nvGrpSpPr>
          <p:cNvPr id="2" name="Group 1">
            <a:extLst>
              <a:ext uri="{FF2B5EF4-FFF2-40B4-BE49-F238E27FC236}">
                <a16:creationId xmlns:a16="http://schemas.microsoft.com/office/drawing/2014/main" id="{85A05B0B-FA24-4D28-A0D9-B22D246861C3}"/>
              </a:ext>
            </a:extLst>
          </p:cNvPr>
          <p:cNvGrpSpPr/>
          <p:nvPr/>
        </p:nvGrpSpPr>
        <p:grpSpPr>
          <a:xfrm>
            <a:off x="6647384" y="9190836"/>
            <a:ext cx="11460035" cy="1796008"/>
            <a:chOff x="6719392" y="8878416"/>
            <a:chExt cx="11460035" cy="1796008"/>
          </a:xfrm>
        </p:grpSpPr>
        <p:sp>
          <p:nvSpPr>
            <p:cNvPr id="8" name="TextBox 7">
              <a:extLst>
                <a:ext uri="{FF2B5EF4-FFF2-40B4-BE49-F238E27FC236}">
                  <a16:creationId xmlns:a16="http://schemas.microsoft.com/office/drawing/2014/main" id="{A834F9D2-3971-46DA-9648-EABA01F735B5}"/>
                </a:ext>
              </a:extLst>
            </p:cNvPr>
            <p:cNvSpPr txBox="1"/>
            <p:nvPr/>
          </p:nvSpPr>
          <p:spPr>
            <a:xfrm>
              <a:off x="7415291" y="8957811"/>
              <a:ext cx="4708072" cy="507831"/>
            </a:xfrm>
            <a:prstGeom prst="rect">
              <a:avLst/>
            </a:prstGeom>
            <a:noFill/>
          </p:spPr>
          <p:txBody>
            <a:bodyPr wrap="square" rtlCol="0">
              <a:spAutoFit/>
            </a:bodyPr>
            <a:lstStyle/>
            <a:p>
              <a:pPr defTabSz="685800">
                <a:defRPr/>
              </a:pPr>
              <a:r>
                <a:rPr lang="en-US" sz="2700" dirty="0">
                  <a:latin typeface="Nunito Sans"/>
                </a:rPr>
                <a:t>@bvuvolunteers</a:t>
              </a:r>
            </a:p>
          </p:txBody>
        </p:sp>
        <p:sp>
          <p:nvSpPr>
            <p:cNvPr id="9" name="TextBox 8">
              <a:extLst>
                <a:ext uri="{FF2B5EF4-FFF2-40B4-BE49-F238E27FC236}">
                  <a16:creationId xmlns:a16="http://schemas.microsoft.com/office/drawing/2014/main" id="{599C8477-FC38-4D86-8E45-0805BF54981C}"/>
                </a:ext>
              </a:extLst>
            </p:cNvPr>
            <p:cNvSpPr txBox="1"/>
            <p:nvPr/>
          </p:nvSpPr>
          <p:spPr>
            <a:xfrm>
              <a:off x="7415291" y="10130834"/>
              <a:ext cx="4708072" cy="507831"/>
            </a:xfrm>
            <a:prstGeom prst="rect">
              <a:avLst/>
            </a:prstGeom>
            <a:noFill/>
          </p:spPr>
          <p:txBody>
            <a:bodyPr wrap="square" rtlCol="0">
              <a:spAutoFit/>
            </a:bodyPr>
            <a:lstStyle/>
            <a:p>
              <a:pPr defTabSz="685800">
                <a:defRPr/>
              </a:pPr>
              <a:r>
                <a:rPr lang="en-US" sz="2700" dirty="0">
                  <a:latin typeface="Nunito Sans"/>
                </a:rPr>
                <a:t>facebook.com/bvuvolunteers</a:t>
              </a:r>
            </a:p>
          </p:txBody>
        </p:sp>
        <p:sp>
          <p:nvSpPr>
            <p:cNvPr id="10" name="TextBox 9">
              <a:extLst>
                <a:ext uri="{FF2B5EF4-FFF2-40B4-BE49-F238E27FC236}">
                  <a16:creationId xmlns:a16="http://schemas.microsoft.com/office/drawing/2014/main" id="{0197D5F7-FABD-49F0-875F-1F598C092DAE}"/>
                </a:ext>
              </a:extLst>
            </p:cNvPr>
            <p:cNvSpPr txBox="1"/>
            <p:nvPr/>
          </p:nvSpPr>
          <p:spPr>
            <a:xfrm>
              <a:off x="13471355" y="8957810"/>
              <a:ext cx="4708072" cy="507831"/>
            </a:xfrm>
            <a:prstGeom prst="rect">
              <a:avLst/>
            </a:prstGeom>
            <a:noFill/>
          </p:spPr>
          <p:txBody>
            <a:bodyPr wrap="square" rtlCol="0">
              <a:spAutoFit/>
            </a:bodyPr>
            <a:lstStyle/>
            <a:p>
              <a:pPr defTabSz="685800">
                <a:defRPr/>
              </a:pPr>
              <a:r>
                <a:rPr lang="en-US" sz="2700" dirty="0">
                  <a:latin typeface="Nunito Sans"/>
                </a:rPr>
                <a:t>linkedin.com/company/bvu</a:t>
              </a:r>
            </a:p>
          </p:txBody>
        </p:sp>
        <p:sp>
          <p:nvSpPr>
            <p:cNvPr id="11" name="TextBox 10">
              <a:extLst>
                <a:ext uri="{FF2B5EF4-FFF2-40B4-BE49-F238E27FC236}">
                  <a16:creationId xmlns:a16="http://schemas.microsoft.com/office/drawing/2014/main" id="{D6B7EBAB-E1D0-47A2-A4F0-7B4A727EC2A8}"/>
                </a:ext>
              </a:extLst>
            </p:cNvPr>
            <p:cNvSpPr txBox="1"/>
            <p:nvPr/>
          </p:nvSpPr>
          <p:spPr>
            <a:xfrm>
              <a:off x="13471355" y="10159900"/>
              <a:ext cx="4708072" cy="507831"/>
            </a:xfrm>
            <a:prstGeom prst="rect">
              <a:avLst/>
            </a:prstGeom>
            <a:noFill/>
          </p:spPr>
          <p:txBody>
            <a:bodyPr wrap="square" rtlCol="0">
              <a:spAutoFit/>
            </a:bodyPr>
            <a:lstStyle/>
            <a:p>
              <a:pPr defTabSz="685800">
                <a:defRPr/>
              </a:pPr>
              <a:r>
                <a:rPr lang="en-US" sz="2700" dirty="0">
                  <a:latin typeface="Nunito Sans"/>
                </a:rPr>
                <a:t>flickr.com/photos/bvu</a:t>
              </a:r>
            </a:p>
          </p:txBody>
        </p:sp>
        <p:pic>
          <p:nvPicPr>
            <p:cNvPr id="16" name="Picture 15" descr=":social-01.png">
              <a:extLst>
                <a:ext uri="{FF2B5EF4-FFF2-40B4-BE49-F238E27FC236}">
                  <a16:creationId xmlns:a16="http://schemas.microsoft.com/office/drawing/2014/main" id="{5213B474-80F9-4F65-8889-1B239616F3BD}"/>
                </a:ext>
              </a:extLst>
            </p:cNvPr>
            <p:cNvPicPr>
              <a:picLocks noChangeAspect="1"/>
            </p:cNvPicPr>
            <p:nvPr/>
          </p:nvPicPr>
          <p:blipFill>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colorTemperature colorTemp="11200"/>
                      </a14:imgEffect>
                      <a14:imgEffect>
                        <a14:saturation sat="400000"/>
                      </a14:imgEffect>
                      <a14:imgEffect>
                        <a14:brightnessContrast bright="14000" contrast="-100000"/>
                      </a14:imgEffect>
                    </a14:imgLayer>
                  </a14:imgProps>
                </a:ext>
                <a:ext uri="{28A0092B-C50C-407E-A947-70E740481C1C}">
                  <a14:useLocalDpi xmlns:a14="http://schemas.microsoft.com/office/drawing/2010/main" val="0"/>
                </a:ext>
              </a:extLst>
            </a:blip>
            <a:stretch>
              <a:fillRect/>
            </a:stretch>
          </p:blipFill>
          <p:spPr>
            <a:xfrm>
              <a:off x="12649666" y="8878416"/>
              <a:ext cx="666622" cy="666622"/>
            </a:xfrm>
            <a:prstGeom prst="rect">
              <a:avLst/>
            </a:prstGeom>
          </p:spPr>
        </p:pic>
        <p:pic>
          <p:nvPicPr>
            <p:cNvPr id="17" name="Picture 16" descr=":social-02.png">
              <a:extLst>
                <a:ext uri="{FF2B5EF4-FFF2-40B4-BE49-F238E27FC236}">
                  <a16:creationId xmlns:a16="http://schemas.microsoft.com/office/drawing/2014/main" id="{6C2C2981-7B41-411F-8538-0339D3BE5855}"/>
                </a:ext>
              </a:extLst>
            </p:cNvPr>
            <p:cNvPicPr>
              <a:picLocks noChangeAspect="1"/>
            </p:cNvPicPr>
            <p:nvPr/>
          </p:nvPicPr>
          <p:blipFill>
            <a:blip r:embed="rId4" cstate="print">
              <a:duotone>
                <a:prstClr val="black"/>
                <a:schemeClr val="accent1">
                  <a:tint val="45000"/>
                  <a:satMod val="400000"/>
                </a:schemeClr>
              </a:duotone>
              <a:extLst>
                <a:ext uri="{BEBA8EAE-BF5A-486C-A8C5-ECC9F3942E4B}">
                  <a14:imgProps xmlns:a14="http://schemas.microsoft.com/office/drawing/2010/main">
                    <a14:imgLayer r:embed="rId5">
                      <a14:imgEffect>
                        <a14:sharpenSoften amount="-50000"/>
                      </a14:imgEffect>
                      <a14:imgEffect>
                        <a14:colorTemperature colorTemp="112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2649666" y="10007802"/>
              <a:ext cx="666622" cy="666622"/>
            </a:xfrm>
            <a:prstGeom prst="rect">
              <a:avLst/>
            </a:prstGeom>
          </p:spPr>
        </p:pic>
        <p:pic>
          <p:nvPicPr>
            <p:cNvPr id="19" name="Picture 18" descr=":social-03.png">
              <a:extLst>
                <a:ext uri="{FF2B5EF4-FFF2-40B4-BE49-F238E27FC236}">
                  <a16:creationId xmlns:a16="http://schemas.microsoft.com/office/drawing/2014/main" id="{8D792252-4962-4C88-8D45-D444D27712CE}"/>
                </a:ext>
              </a:extLst>
            </p:cNvPr>
            <p:cNvPicPr>
              <a:picLocks noChangeAspect="1"/>
            </p:cNvPicPr>
            <p:nvPr/>
          </p:nvPicPr>
          <p:blipFill>
            <a:blip r:embed="rId6" cstate="print">
              <a:duotone>
                <a:prstClr val="black"/>
                <a:schemeClr val="accent1">
                  <a:tint val="45000"/>
                  <a:satMod val="400000"/>
                </a:schemeClr>
              </a:duotone>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719392" y="10007802"/>
              <a:ext cx="666622" cy="666622"/>
            </a:xfrm>
            <a:prstGeom prst="rect">
              <a:avLst/>
            </a:prstGeom>
          </p:spPr>
        </p:pic>
        <p:pic>
          <p:nvPicPr>
            <p:cNvPr id="20" name="Picture 19" descr=":social-04.png">
              <a:extLst>
                <a:ext uri="{FF2B5EF4-FFF2-40B4-BE49-F238E27FC236}">
                  <a16:creationId xmlns:a16="http://schemas.microsoft.com/office/drawing/2014/main" id="{5070C2FC-14C6-48D4-9DCF-32AE81B60E06}"/>
                </a:ext>
              </a:extLst>
            </p:cNvPr>
            <p:cNvPicPr>
              <a:picLocks noChangeAspect="1"/>
            </p:cNvPicPr>
            <p:nvPr/>
          </p:nvPicPr>
          <p:blipFill>
            <a:blip r:embed="rId8" cstate="print">
              <a:duotone>
                <a:prstClr val="black"/>
                <a:schemeClr val="accent1">
                  <a:tint val="45000"/>
                  <a:satMod val="400000"/>
                </a:schemeClr>
              </a:duotone>
              <a:extLst>
                <a:ext uri="{BEBA8EAE-BF5A-486C-A8C5-ECC9F3942E4B}">
                  <a14:imgProps xmlns:a14="http://schemas.microsoft.com/office/drawing/2010/main">
                    <a14:imgLayer r:embed="rId9">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719392" y="8878416"/>
              <a:ext cx="666622" cy="666622"/>
            </a:xfrm>
            <a:prstGeom prst="rect">
              <a:avLst/>
            </a:prstGeom>
          </p:spPr>
        </p:pic>
      </p:grpSp>
      <p:sp>
        <p:nvSpPr>
          <p:cNvPr id="13" name="Rectangle 12"/>
          <p:cNvSpPr/>
          <p:nvPr/>
        </p:nvSpPr>
        <p:spPr>
          <a:xfrm>
            <a:off x="199236" y="10813695"/>
            <a:ext cx="4344433" cy="2609527"/>
          </a:xfrm>
          <a:prstGeom prst="rect">
            <a:avLst/>
          </a:prstGeom>
          <a:solidFill>
            <a:schemeClr val="bg1"/>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7256" y="10951085"/>
            <a:ext cx="3528392" cy="2334746"/>
          </a:xfrm>
          <a:prstGeom prst="rect">
            <a:avLst/>
          </a:prstGeom>
        </p:spPr>
      </p:pic>
    </p:spTree>
    <p:extLst>
      <p:ext uri="{BB962C8B-B14F-4D97-AF65-F5344CB8AC3E}">
        <p14:creationId xmlns:p14="http://schemas.microsoft.com/office/powerpoint/2010/main" val="376915955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Housekeeping</a:t>
            </a:r>
            <a:endParaRPr lang="en-US"/>
          </a:p>
        </p:txBody>
      </p:sp>
      <p:sp>
        <p:nvSpPr>
          <p:cNvPr id="3" name="Content Placeholder 2"/>
          <p:cNvSpPr>
            <a:spLocks noGrp="1"/>
          </p:cNvSpPr>
          <p:nvPr>
            <p:ph idx="1"/>
          </p:nvPr>
        </p:nvSpPr>
        <p:spPr/>
        <p:txBody>
          <a:bodyPr>
            <a:normAutofit/>
          </a:bodyPr>
          <a:lstStyle/>
          <a:p>
            <a:pPr fontAlgn="base"/>
            <a:r>
              <a:rPr lang="en-US"/>
              <a:t>We are utilizing Zoom Meeting today, and all attendees are muted upon entry.​ We encourage attendees to keep their video on for a more interactive virtual event.</a:t>
            </a:r>
          </a:p>
          <a:p>
            <a:pPr fontAlgn="base"/>
            <a:endParaRPr lang="en-US"/>
          </a:p>
          <a:p>
            <a:pPr fontAlgn="base"/>
            <a:r>
              <a:rPr lang="en-US"/>
              <a:t>To ask a question to the presenter use the </a:t>
            </a:r>
            <a:r>
              <a:rPr lang="en-US" b="1"/>
              <a:t>Chat box. </a:t>
            </a:r>
            <a:r>
              <a:rPr lang="en-US"/>
              <a:t>We will have time for Q&amp;A at the end of the presentation.​</a:t>
            </a:r>
          </a:p>
          <a:p>
            <a:pPr fontAlgn="base"/>
            <a:endParaRPr lang="en-US"/>
          </a:p>
          <a:p>
            <a:pPr fontAlgn="base"/>
            <a:r>
              <a:rPr lang="en-US"/>
              <a:t>This session will be recorded and sent to attendees this week, along with the slide deck.</a:t>
            </a:r>
          </a:p>
          <a:p>
            <a:endParaRPr lang="en-US"/>
          </a:p>
        </p:txBody>
      </p:sp>
      <p:sp>
        <p:nvSpPr>
          <p:cNvPr id="4" name="Footer Placeholder 3"/>
          <p:cNvSpPr>
            <a:spLocks noGrp="1"/>
          </p:cNvSpPr>
          <p:nvPr>
            <p:ph type="ftr" sz="quarter" idx="11"/>
          </p:nvPr>
        </p:nvSpPr>
        <p:spPr/>
        <p:txBody>
          <a:bodyPr/>
          <a:lstStyle/>
          <a:p>
            <a:pPr defTabSz="1828800" fontAlgn="base">
              <a:spcBef>
                <a:spcPct val="0"/>
              </a:spcBef>
              <a:spcAft>
                <a:spcPct val="0"/>
              </a:spcAft>
              <a:defRPr/>
            </a:pPr>
            <a:r>
              <a:rPr lang="en-US" sz="1600">
                <a:latin typeface="Arial Black"/>
              </a:rPr>
              <a:t>Business Volunteers Unlimited</a:t>
            </a:r>
            <a:endParaRPr lang="en-US" sz="1600">
              <a:latin typeface="Arial  "/>
              <a:cs typeface="Arial  "/>
            </a:endParaRPr>
          </a:p>
        </p:txBody>
      </p:sp>
      <p:sp>
        <p:nvSpPr>
          <p:cNvPr id="5" name="Slide Number Placeholder 4"/>
          <p:cNvSpPr>
            <a:spLocks noGrp="1"/>
          </p:cNvSpPr>
          <p:nvPr>
            <p:ph type="sldNum" sz="quarter" idx="12"/>
          </p:nvPr>
        </p:nvSpPr>
        <p:spPr/>
        <p:txBody>
          <a:bodyPr/>
          <a:lstStyle/>
          <a:p>
            <a:pPr algn="r" defTabSz="1828800" fontAlgn="base">
              <a:spcBef>
                <a:spcPct val="0"/>
              </a:spcBef>
              <a:spcAft>
                <a:spcPct val="0"/>
              </a:spcAft>
              <a:defRPr/>
            </a:pPr>
            <a:fld id="{9CAFC4BC-7C0B-344A-BA81-1CDFD15610A9}" type="slidenum">
              <a:rPr lang="en-US" sz="1600">
                <a:solidFill>
                  <a:srgbClr val="585262"/>
                </a:solidFill>
                <a:latin typeface="Arial Black"/>
              </a:rPr>
              <a:pPr algn="r" defTabSz="1828800" fontAlgn="base">
                <a:spcBef>
                  <a:spcPct val="0"/>
                </a:spcBef>
                <a:spcAft>
                  <a:spcPct val="0"/>
                </a:spcAft>
                <a:defRPr/>
              </a:pPr>
              <a:t>3</a:t>
            </a:fld>
            <a:endParaRPr lang="en-US" sz="1600">
              <a:solidFill>
                <a:srgbClr val="585262"/>
              </a:solidFill>
              <a:latin typeface="Arial Black"/>
            </a:endParaRPr>
          </a:p>
        </p:txBody>
      </p:sp>
    </p:spTree>
    <p:extLst>
      <p:ext uri="{BB962C8B-B14F-4D97-AF65-F5344CB8AC3E}">
        <p14:creationId xmlns:p14="http://schemas.microsoft.com/office/powerpoint/2010/main" val="3145474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b="1" dirty="0" smtClean="0"/>
              <a:t>Today’s Presenter: </a:t>
            </a:r>
            <a:endParaRPr lang="en-US" sz="5400" b="1" dirty="0"/>
          </a:p>
        </p:txBody>
      </p:sp>
      <p:sp>
        <p:nvSpPr>
          <p:cNvPr id="3" name="Content Placeholder 2"/>
          <p:cNvSpPr>
            <a:spLocks noGrp="1"/>
          </p:cNvSpPr>
          <p:nvPr>
            <p:ph idx="1"/>
          </p:nvPr>
        </p:nvSpPr>
        <p:spPr>
          <a:xfrm>
            <a:off x="1784195" y="2654947"/>
            <a:ext cx="21923298" cy="9572140"/>
          </a:xfrm>
        </p:spPr>
        <p:txBody>
          <a:bodyPr/>
          <a:lstStyle/>
          <a:p>
            <a:pPr marL="0" indent="0">
              <a:buNone/>
            </a:pPr>
            <a:endParaRPr lang="en-US" sz="4800" b="1" dirty="0" smtClean="0"/>
          </a:p>
          <a:p>
            <a:pPr marL="0" indent="0">
              <a:buNone/>
            </a:pPr>
            <a:r>
              <a:rPr lang="en-US" sz="4800" b="1" dirty="0" smtClean="0"/>
              <a:t>John </a:t>
            </a:r>
            <a:r>
              <a:rPr lang="en-US" sz="4800" b="1" dirty="0"/>
              <a:t>R. </a:t>
            </a:r>
            <a:r>
              <a:rPr lang="en-US" sz="4800" b="1" dirty="0" err="1"/>
              <a:t>Corlett</a:t>
            </a:r>
            <a:r>
              <a:rPr lang="en-US" sz="4800" b="1" dirty="0"/>
              <a:t>, President and Executive Director, Community </a:t>
            </a:r>
            <a:r>
              <a:rPr lang="en-US" sz="4800" b="1" dirty="0" smtClean="0"/>
              <a:t>Solutions</a:t>
            </a:r>
          </a:p>
          <a:p>
            <a:endParaRPr lang="en-US" dirty="0"/>
          </a:p>
          <a:p>
            <a:pPr marL="0" indent="0">
              <a:buNone/>
            </a:pPr>
            <a:r>
              <a:rPr lang="en-US" dirty="0" smtClean="0"/>
              <a:t>John </a:t>
            </a:r>
            <a:r>
              <a:rPr lang="en-US" dirty="0" err="1"/>
              <a:t>Corlett</a:t>
            </a:r>
            <a:r>
              <a:rPr lang="en-US" dirty="0"/>
              <a:t> serves as the President and Executive Director of The Center for Community Solutions. </a:t>
            </a:r>
            <a:r>
              <a:rPr lang="en-US" dirty="0" err="1"/>
              <a:t>Corlett’s</a:t>
            </a:r>
            <a:r>
              <a:rPr lang="en-US" dirty="0"/>
              <a:t> career has included leadership roles in both the public and private sectors, including serving as vice president for government relations and community affairs at The </a:t>
            </a:r>
            <a:r>
              <a:rPr lang="en-US" dirty="0" err="1"/>
              <a:t>MetroHealth</a:t>
            </a:r>
            <a:r>
              <a:rPr lang="en-US" dirty="0"/>
              <a:t> System, and as the State of Ohio’s Medicaid Director. He has also held leadership roles in community organizations focused on families, children, behavioral health and women’s health. He serves on the Board of Directors of The Centers for Families and Children, The Greater Cleveland Food Bank and the Woodruff Foundation. He has been the recipient of many state, regional and local awards. </a:t>
            </a:r>
            <a:r>
              <a:rPr lang="en-US" dirty="0" err="1"/>
              <a:t>Corlett</a:t>
            </a:r>
            <a:r>
              <a:rPr lang="en-US" dirty="0"/>
              <a:t> holds a Bachelor of Specialized Studies from Ohio University.</a:t>
            </a:r>
          </a:p>
        </p:txBody>
      </p:sp>
      <p:sp>
        <p:nvSpPr>
          <p:cNvPr id="4" name="Footer Placeholder 3"/>
          <p:cNvSpPr>
            <a:spLocks noGrp="1"/>
          </p:cNvSpPr>
          <p:nvPr>
            <p:ph type="ftr" sz="quarter" idx="11"/>
          </p:nvPr>
        </p:nvSpPr>
        <p:spPr/>
        <p:txBody>
          <a:bodyPr/>
          <a:lstStyle/>
          <a:p>
            <a:r>
              <a:rPr lang="en-US" smtClean="0"/>
              <a:t>Business Volunteers Unlimited</a:t>
            </a:r>
            <a:endParaRPr lang="en-US">
              <a:latin typeface="Arial  "/>
              <a:cs typeface="Arial  "/>
            </a:endParaRPr>
          </a:p>
        </p:txBody>
      </p:sp>
      <p:sp>
        <p:nvSpPr>
          <p:cNvPr id="5" name="Rectangle 4"/>
          <p:cNvSpPr/>
          <p:nvPr/>
        </p:nvSpPr>
        <p:spPr>
          <a:xfrm>
            <a:off x="12067607" y="6673334"/>
            <a:ext cx="24878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1567528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762892"/>
            <a:ext cx="24384000" cy="5022888"/>
          </a:xfrm>
          <a:prstGeom prst="rect">
            <a:avLst/>
          </a:prstGeom>
          <a:solidFill>
            <a:srgbClr val="4D7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dirty="0">
              <a:solidFill>
                <a:prstClr val="white"/>
              </a:solidFill>
              <a:latin typeface="Calibri" panose="020F0502020204030204"/>
            </a:endParaRPr>
          </a:p>
        </p:txBody>
      </p:sp>
      <p:sp>
        <p:nvSpPr>
          <p:cNvPr id="4" name="Title 3"/>
          <p:cNvSpPr>
            <a:spLocks noGrp="1"/>
          </p:cNvSpPr>
          <p:nvPr>
            <p:ph type="ctrTitle"/>
          </p:nvPr>
        </p:nvSpPr>
        <p:spPr>
          <a:xfrm>
            <a:off x="119923" y="4166514"/>
            <a:ext cx="24144158" cy="3481836"/>
          </a:xfrm>
        </p:spPr>
        <p:txBody>
          <a:bodyPr anchor="ctr">
            <a:normAutofit fontScale="90000"/>
          </a:bodyPr>
          <a:lstStyle/>
          <a:p>
            <a:r>
              <a:rPr lang="en-US" sz="10800" b="1" dirty="0">
                <a:solidFill>
                  <a:schemeClr val="bg1"/>
                </a:solidFill>
              </a:rPr>
              <a:t>American Rescue Plan Act Funding in Ohio</a:t>
            </a:r>
            <a:r>
              <a:rPr lang="en-US" sz="8000" b="1" dirty="0">
                <a:solidFill>
                  <a:schemeClr val="bg1"/>
                </a:solidFill>
              </a:rPr>
              <a:t/>
            </a:r>
            <a:br>
              <a:rPr lang="en-US" sz="8000" b="1" dirty="0">
                <a:solidFill>
                  <a:schemeClr val="bg1"/>
                </a:solidFill>
              </a:rPr>
            </a:br>
            <a:r>
              <a:rPr lang="en-US" sz="8000" b="1" dirty="0">
                <a:solidFill>
                  <a:schemeClr val="bg1"/>
                </a:solidFill>
              </a:rPr>
              <a:t>Business Volunteers Unlimited: Nonprofit Leaders’ Breakfast</a:t>
            </a:r>
            <a:endParaRPr lang="en-US" sz="8000" b="1" dirty="0">
              <a:solidFill>
                <a:schemeClr val="bg1"/>
              </a:solidFill>
              <a:latin typeface="+mn-lt"/>
            </a:endParaRPr>
          </a:p>
        </p:txBody>
      </p:sp>
      <p:sp>
        <p:nvSpPr>
          <p:cNvPr id="5" name="Subtitle 4"/>
          <p:cNvSpPr>
            <a:spLocks noGrp="1"/>
          </p:cNvSpPr>
          <p:nvPr>
            <p:ph type="subTitle" idx="1"/>
          </p:nvPr>
        </p:nvSpPr>
        <p:spPr>
          <a:xfrm>
            <a:off x="3048000" y="7648350"/>
            <a:ext cx="18288000" cy="1284364"/>
          </a:xfrm>
        </p:spPr>
        <p:txBody>
          <a:bodyPr>
            <a:noAutofit/>
          </a:bodyPr>
          <a:lstStyle/>
          <a:p>
            <a:r>
              <a:rPr lang="en-US" sz="5600" dirty="0">
                <a:solidFill>
                  <a:schemeClr val="bg1"/>
                </a:solidFill>
              </a:rPr>
              <a:t>July 15, 2021</a:t>
            </a:r>
          </a:p>
          <a:p>
            <a:endParaRPr lang="en-US" sz="5600" dirty="0">
              <a:solidFill>
                <a:schemeClr val="bg1"/>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0672" y="574226"/>
            <a:ext cx="9082656" cy="2660604"/>
          </a:xfrm>
          <a:prstGeom prst="rect">
            <a:avLst/>
          </a:prstGeom>
        </p:spPr>
      </p:pic>
      <p:sp>
        <p:nvSpPr>
          <p:cNvPr id="8" name="TextBox 7">
            <a:extLst>
              <a:ext uri="{FF2B5EF4-FFF2-40B4-BE49-F238E27FC236}">
                <a16:creationId xmlns:a16="http://schemas.microsoft.com/office/drawing/2014/main" id="{8AE06133-7205-409B-8690-AD7E477C062F}"/>
              </a:ext>
            </a:extLst>
          </p:cNvPr>
          <p:cNvSpPr txBox="1"/>
          <p:nvPr/>
        </p:nvSpPr>
        <p:spPr>
          <a:xfrm>
            <a:off x="16252775" y="9922463"/>
            <a:ext cx="6219178" cy="1077218"/>
          </a:xfrm>
          <a:prstGeom prst="rect">
            <a:avLst/>
          </a:prstGeom>
          <a:solidFill>
            <a:srgbClr val="C42032"/>
          </a:solidFill>
        </p:spPr>
        <p:txBody>
          <a:bodyPr wrap="square" rtlCol="0">
            <a:spAutoFit/>
          </a:bodyPr>
          <a:lstStyle/>
          <a:p>
            <a:pPr defTabSz="1828800"/>
            <a:r>
              <a:rPr lang="en-US" sz="3200" b="1" dirty="0">
                <a:solidFill>
                  <a:prstClr val="white"/>
                </a:solidFill>
                <a:latin typeface="Calibri" panose="020F0502020204030204"/>
              </a:rPr>
              <a:t>John R. Corlett</a:t>
            </a:r>
          </a:p>
          <a:p>
            <a:pPr defTabSz="1828800"/>
            <a:r>
              <a:rPr lang="en-US" sz="3200" dirty="0">
                <a:solidFill>
                  <a:prstClr val="white"/>
                </a:solidFill>
                <a:latin typeface="Calibri" panose="020F0502020204030204"/>
              </a:rPr>
              <a:t>President and Executive Director</a:t>
            </a:r>
          </a:p>
        </p:txBody>
      </p:sp>
      <p:pic>
        <p:nvPicPr>
          <p:cNvPr id="9" name="Picture 8">
            <a:extLst>
              <a:ext uri="{FF2B5EF4-FFF2-40B4-BE49-F238E27FC236}">
                <a16:creationId xmlns:a16="http://schemas.microsoft.com/office/drawing/2014/main" id="{CA9521FE-F580-4FCE-9630-4357A440429E}"/>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6261444" y="11416194"/>
            <a:ext cx="971452" cy="971452"/>
          </a:xfrm>
          <a:prstGeom prst="rect">
            <a:avLst/>
          </a:prstGeom>
        </p:spPr>
      </p:pic>
      <p:sp>
        <p:nvSpPr>
          <p:cNvPr id="10" name="Subtitle 4">
            <a:extLst>
              <a:ext uri="{FF2B5EF4-FFF2-40B4-BE49-F238E27FC236}">
                <a16:creationId xmlns:a16="http://schemas.microsoft.com/office/drawing/2014/main" id="{372B6206-A1CE-456B-A9C4-7849C379A0B6}"/>
              </a:ext>
            </a:extLst>
          </p:cNvPr>
          <p:cNvSpPr txBox="1">
            <a:spLocks/>
          </p:cNvSpPr>
          <p:nvPr/>
        </p:nvSpPr>
        <p:spPr>
          <a:xfrm>
            <a:off x="17117574" y="11563128"/>
            <a:ext cx="4489580" cy="1061392"/>
          </a:xfrm>
          <a:prstGeom prst="rect">
            <a:avLst/>
          </a:prstGeom>
        </p:spPr>
        <p:txBody>
          <a:bodyPr vert="horz" lIns="182880" tIns="91440" rIns="182880" bIns="9144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1828800">
              <a:spcBef>
                <a:spcPts val="2000"/>
              </a:spcBef>
            </a:pPr>
            <a:r>
              <a:rPr lang="en-US" sz="2800" dirty="0">
                <a:solidFill>
                  <a:srgbClr val="5C6670"/>
                </a:solidFill>
                <a:latin typeface="Calibri" panose="020F0502020204030204"/>
              </a:rPr>
              <a:t>@</a:t>
            </a:r>
            <a:r>
              <a:rPr lang="en-US" sz="2800" dirty="0" err="1">
                <a:solidFill>
                  <a:srgbClr val="5C6670"/>
                </a:solidFill>
                <a:latin typeface="Calibri" panose="020F0502020204030204"/>
              </a:rPr>
              <a:t>CommunitySolsED</a:t>
            </a:r>
            <a:endParaRPr lang="en-US" sz="2800" dirty="0">
              <a:solidFill>
                <a:srgbClr val="5C6670"/>
              </a:solidFill>
              <a:latin typeface="Calibri" panose="020F0502020204030204"/>
            </a:endParaRPr>
          </a:p>
        </p:txBody>
      </p:sp>
      <p:pic>
        <p:nvPicPr>
          <p:cNvPr id="11" name="Picture 2" descr="Download Icons Marketing Webmail Computer Email Icon ICON free ...">
            <a:extLst>
              <a:ext uri="{FF2B5EF4-FFF2-40B4-BE49-F238E27FC236}">
                <a16:creationId xmlns:a16="http://schemas.microsoft.com/office/drawing/2014/main" id="{389E14BB-2FFC-479A-BEEE-ABDCD2E97722}"/>
              </a:ext>
            </a:extLst>
          </p:cNvPr>
          <p:cNvPicPr>
            <a:picLocks noChangeAspect="1" noChangeArrowheads="1"/>
          </p:cNvPicPr>
          <p:nvPr/>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16380678" y="12316118"/>
            <a:ext cx="736896" cy="736896"/>
          </a:xfrm>
          <a:prstGeom prst="rect">
            <a:avLst/>
          </a:prstGeom>
          <a:noFill/>
          <a:extLst>
            <a:ext uri="{909E8E84-426E-40DD-AFC4-6F175D3DCCD1}">
              <a14:hiddenFill xmlns:a14="http://schemas.microsoft.com/office/drawing/2010/main">
                <a:solidFill>
                  <a:srgbClr val="FFFFFF"/>
                </a:solidFill>
              </a14:hiddenFill>
            </a:ext>
          </a:extLst>
        </p:spPr>
      </p:pic>
      <p:sp>
        <p:nvSpPr>
          <p:cNvPr id="12" name="Subtitle 4">
            <a:extLst>
              <a:ext uri="{FF2B5EF4-FFF2-40B4-BE49-F238E27FC236}">
                <a16:creationId xmlns:a16="http://schemas.microsoft.com/office/drawing/2014/main" id="{231CF7B8-13BE-44F9-886A-3A6511B3B057}"/>
              </a:ext>
            </a:extLst>
          </p:cNvPr>
          <p:cNvSpPr txBox="1">
            <a:spLocks/>
          </p:cNvSpPr>
          <p:nvPr/>
        </p:nvSpPr>
        <p:spPr>
          <a:xfrm>
            <a:off x="17117573" y="12403544"/>
            <a:ext cx="6037394" cy="1061392"/>
          </a:xfrm>
          <a:prstGeom prst="rect">
            <a:avLst/>
          </a:prstGeom>
        </p:spPr>
        <p:txBody>
          <a:bodyPr vert="horz" lIns="182880" tIns="91440" rIns="182880" bIns="9144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1828800">
              <a:spcBef>
                <a:spcPts val="2000"/>
              </a:spcBef>
            </a:pPr>
            <a:r>
              <a:rPr lang="en-US" sz="2800" dirty="0">
                <a:solidFill>
                  <a:srgbClr val="5C6670"/>
                </a:solidFill>
                <a:latin typeface="Calibri" panose="020F0502020204030204"/>
              </a:rPr>
              <a:t>jcorlett@CommunitySolutions.com</a:t>
            </a:r>
          </a:p>
        </p:txBody>
      </p:sp>
      <p:sp>
        <p:nvSpPr>
          <p:cNvPr id="14" name="Subtitle 4">
            <a:extLst>
              <a:ext uri="{FF2B5EF4-FFF2-40B4-BE49-F238E27FC236}">
                <a16:creationId xmlns:a16="http://schemas.microsoft.com/office/drawing/2014/main" id="{0B7501D9-9CF1-463A-8EC0-4C2B563D607F}"/>
              </a:ext>
            </a:extLst>
          </p:cNvPr>
          <p:cNvSpPr txBox="1">
            <a:spLocks/>
          </p:cNvSpPr>
          <p:nvPr/>
        </p:nvSpPr>
        <p:spPr>
          <a:xfrm>
            <a:off x="5648972" y="11563130"/>
            <a:ext cx="4489580" cy="1061392"/>
          </a:xfrm>
          <a:prstGeom prst="rect">
            <a:avLst/>
          </a:prstGeom>
        </p:spPr>
        <p:txBody>
          <a:bodyPr vert="horz" lIns="182880" tIns="91440" rIns="182880" bIns="9144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1828800">
              <a:spcBef>
                <a:spcPts val="2000"/>
              </a:spcBef>
            </a:pPr>
            <a:endParaRPr lang="en-US" sz="2800" dirty="0">
              <a:solidFill>
                <a:srgbClr val="5C6670"/>
              </a:solidFill>
              <a:latin typeface="Calibri" panose="020F0502020204030204"/>
            </a:endParaRPr>
          </a:p>
        </p:txBody>
      </p:sp>
      <p:sp>
        <p:nvSpPr>
          <p:cNvPr id="16" name="Subtitle 4">
            <a:extLst>
              <a:ext uri="{FF2B5EF4-FFF2-40B4-BE49-F238E27FC236}">
                <a16:creationId xmlns:a16="http://schemas.microsoft.com/office/drawing/2014/main" id="{06F23BDF-5F0C-4ABF-8196-73A95EEB6DB8}"/>
              </a:ext>
            </a:extLst>
          </p:cNvPr>
          <p:cNvSpPr txBox="1">
            <a:spLocks/>
          </p:cNvSpPr>
          <p:nvPr/>
        </p:nvSpPr>
        <p:spPr>
          <a:xfrm>
            <a:off x="4101159" y="10298446"/>
            <a:ext cx="6037394" cy="1061392"/>
          </a:xfrm>
          <a:prstGeom prst="rect">
            <a:avLst/>
          </a:prstGeom>
        </p:spPr>
        <p:txBody>
          <a:bodyPr vert="horz" lIns="182880" tIns="91440" rIns="182880" bIns="9144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1828800">
              <a:spcBef>
                <a:spcPts val="2000"/>
              </a:spcBef>
            </a:pPr>
            <a:endParaRPr lang="en-US" sz="2800" dirty="0">
              <a:solidFill>
                <a:srgbClr val="5C6670"/>
              </a:solidFill>
              <a:latin typeface="Calibri" panose="020F0502020204030204"/>
            </a:endParaRPr>
          </a:p>
        </p:txBody>
      </p:sp>
      <p:pic>
        <p:nvPicPr>
          <p:cNvPr id="17" name="Picture 2" descr="https://www.communitysolutions.com/wp-content/uploads/2018/01/CCS-2130127-1-819x1024.jpg">
            <a:extLst>
              <a:ext uri="{FF2B5EF4-FFF2-40B4-BE49-F238E27FC236}">
                <a16:creationId xmlns:a16="http://schemas.microsoft.com/office/drawing/2014/main" id="{1A2EFA39-925D-49D5-A924-DEFC841107F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902" b="23481"/>
          <a:stretch/>
        </p:blipFill>
        <p:spPr bwMode="auto">
          <a:xfrm>
            <a:off x="12315273" y="9713522"/>
            <a:ext cx="3886554" cy="3752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365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B9865E-A8C2-413E-9D44-2A98B945423F}"/>
              </a:ext>
            </a:extLst>
          </p:cNvPr>
          <p:cNvPicPr>
            <a:picLocks noChangeAspect="1"/>
          </p:cNvPicPr>
          <p:nvPr/>
        </p:nvPicPr>
        <p:blipFill rotWithShape="1">
          <a:blip r:embed="rId3"/>
          <a:srcRect l="73641" t="12250" r="6683" b="55250"/>
          <a:stretch/>
        </p:blipFill>
        <p:spPr>
          <a:xfrm>
            <a:off x="11529003" y="2727230"/>
            <a:ext cx="10873854" cy="7767036"/>
          </a:xfrm>
          <a:prstGeom prst="rect">
            <a:avLst/>
          </a:prstGeom>
        </p:spPr>
      </p:pic>
      <p:sp>
        <p:nvSpPr>
          <p:cNvPr id="3" name="Rectangle 2">
            <a:extLst>
              <a:ext uri="{FF2B5EF4-FFF2-40B4-BE49-F238E27FC236}">
                <a16:creationId xmlns:a16="http://schemas.microsoft.com/office/drawing/2014/main" id="{A15C41B1-C5B0-4D81-A393-B08D432203F6}"/>
              </a:ext>
            </a:extLst>
          </p:cNvPr>
          <p:cNvSpPr/>
          <p:nvPr/>
        </p:nvSpPr>
        <p:spPr>
          <a:xfrm>
            <a:off x="0" y="3"/>
            <a:ext cx="24384000" cy="2511842"/>
          </a:xfrm>
          <a:prstGeom prst="rect">
            <a:avLst/>
          </a:prstGeom>
          <a:solidFill>
            <a:srgbClr val="4D7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8800" b="1" dirty="0">
                <a:solidFill>
                  <a:prstClr val="white"/>
                </a:solidFill>
                <a:latin typeface="Calibri" panose="020F0502020204030204"/>
              </a:rPr>
              <a:t>The Center for Community Solutions</a:t>
            </a:r>
          </a:p>
        </p:txBody>
      </p:sp>
      <p:sp>
        <p:nvSpPr>
          <p:cNvPr id="4" name="TextBox 3">
            <a:extLst>
              <a:ext uri="{FF2B5EF4-FFF2-40B4-BE49-F238E27FC236}">
                <a16:creationId xmlns:a16="http://schemas.microsoft.com/office/drawing/2014/main" id="{BE868697-D3D6-4CCB-A380-457330F54B8B}"/>
              </a:ext>
            </a:extLst>
          </p:cNvPr>
          <p:cNvSpPr txBox="1"/>
          <p:nvPr/>
        </p:nvSpPr>
        <p:spPr>
          <a:xfrm>
            <a:off x="2276940" y="7835989"/>
            <a:ext cx="7752460" cy="1862048"/>
          </a:xfrm>
          <a:prstGeom prst="rect">
            <a:avLst/>
          </a:prstGeom>
          <a:noFill/>
        </p:spPr>
        <p:txBody>
          <a:bodyPr wrap="square" rtlCol="0">
            <a:spAutoFit/>
          </a:bodyPr>
          <a:lstStyle/>
          <a:p>
            <a:pPr algn="ctr" defTabSz="1371600">
              <a:defRPr/>
            </a:pPr>
            <a:endParaRPr lang="en-US" sz="4400" dirty="0">
              <a:solidFill>
                <a:srgbClr val="5C6670"/>
              </a:solidFill>
              <a:latin typeface="Calibri" panose="020F0502020204030204"/>
              <a:hlinkClick r:id="" action="ppaction://noaction"/>
            </a:endParaRPr>
          </a:p>
          <a:p>
            <a:pPr algn="ctr" defTabSz="1371600">
              <a:defRPr/>
            </a:pPr>
            <a:r>
              <a:rPr lang="en-US" sz="4400" dirty="0">
                <a:solidFill>
                  <a:srgbClr val="5C6670"/>
                </a:solidFill>
                <a:latin typeface="Calibri" panose="020F0502020204030204"/>
                <a:hlinkClick r:id="" action="ppaction://noaction"/>
              </a:rPr>
              <a:t>www.CommunitySolutions.com</a:t>
            </a:r>
            <a:endParaRPr lang="en-US" sz="4400" dirty="0">
              <a:solidFill>
                <a:srgbClr val="5C6670"/>
              </a:solidFill>
              <a:latin typeface="Calibri" panose="020F0502020204030204"/>
            </a:endParaRPr>
          </a:p>
          <a:p>
            <a:pPr algn="ctr" defTabSz="1371600">
              <a:defRPr/>
            </a:pPr>
            <a:endParaRPr lang="en-US" sz="2700" dirty="0">
              <a:solidFill>
                <a:srgbClr val="5C6670"/>
              </a:solidFill>
              <a:latin typeface="Calibri" panose="020F0502020204030204"/>
            </a:endParaRPr>
          </a:p>
        </p:txBody>
      </p:sp>
      <p:sp>
        <p:nvSpPr>
          <p:cNvPr id="5" name="TextBox 4">
            <a:extLst>
              <a:ext uri="{FF2B5EF4-FFF2-40B4-BE49-F238E27FC236}">
                <a16:creationId xmlns:a16="http://schemas.microsoft.com/office/drawing/2014/main" id="{5D8B17C2-25AD-4212-89D5-09DC8606C7F6}"/>
              </a:ext>
            </a:extLst>
          </p:cNvPr>
          <p:cNvSpPr txBox="1"/>
          <p:nvPr/>
        </p:nvSpPr>
        <p:spPr>
          <a:xfrm>
            <a:off x="1383784" y="4450448"/>
            <a:ext cx="10120424" cy="3785652"/>
          </a:xfrm>
          <a:prstGeom prst="rect">
            <a:avLst/>
          </a:prstGeom>
          <a:noFill/>
        </p:spPr>
        <p:txBody>
          <a:bodyPr wrap="square" rtlCol="0">
            <a:spAutoFit/>
          </a:bodyPr>
          <a:lstStyle/>
          <a:p>
            <a:pPr algn="ctr" defTabSz="1828800"/>
            <a:r>
              <a:rPr lang="en-US" sz="4800" dirty="0">
                <a:solidFill>
                  <a:srgbClr val="5C6670"/>
                </a:solidFill>
                <a:latin typeface="Calibri" panose="020F0502020204030204"/>
              </a:rPr>
              <a:t>We are a </a:t>
            </a:r>
            <a:r>
              <a:rPr lang="en-US" sz="4800" b="1" dirty="0">
                <a:solidFill>
                  <a:srgbClr val="5C6670"/>
                </a:solidFill>
                <a:latin typeface="Calibri" panose="020F0502020204030204"/>
              </a:rPr>
              <a:t>nonprofit</a:t>
            </a:r>
            <a:r>
              <a:rPr lang="en-US" sz="4800" dirty="0">
                <a:solidFill>
                  <a:srgbClr val="5C6670"/>
                </a:solidFill>
                <a:latin typeface="Calibri" panose="020F0502020204030204"/>
              </a:rPr>
              <a:t> that </a:t>
            </a:r>
            <a:r>
              <a:rPr lang="en-US" sz="4800" b="1" dirty="0">
                <a:solidFill>
                  <a:srgbClr val="5C6670"/>
                </a:solidFill>
                <a:latin typeface="Calibri" panose="020F0502020204030204"/>
              </a:rPr>
              <a:t>improves health</a:t>
            </a:r>
            <a:r>
              <a:rPr lang="en-US" sz="4800" dirty="0">
                <a:solidFill>
                  <a:srgbClr val="5C6670"/>
                </a:solidFill>
                <a:latin typeface="Calibri" panose="020F0502020204030204"/>
              </a:rPr>
              <a:t>, </a:t>
            </a:r>
            <a:r>
              <a:rPr lang="en-US" sz="4800" b="1" dirty="0">
                <a:solidFill>
                  <a:srgbClr val="5C6670"/>
                </a:solidFill>
                <a:latin typeface="Calibri" panose="020F0502020204030204"/>
              </a:rPr>
              <a:t>social</a:t>
            </a:r>
            <a:r>
              <a:rPr lang="en-US" sz="4800" dirty="0">
                <a:solidFill>
                  <a:srgbClr val="5C6670"/>
                </a:solidFill>
                <a:latin typeface="Calibri" panose="020F0502020204030204"/>
              </a:rPr>
              <a:t> and </a:t>
            </a:r>
            <a:r>
              <a:rPr lang="en-US" sz="4800" b="1" dirty="0">
                <a:solidFill>
                  <a:srgbClr val="5C6670"/>
                </a:solidFill>
                <a:latin typeface="Calibri" panose="020F0502020204030204"/>
              </a:rPr>
              <a:t>economic conditions </a:t>
            </a:r>
            <a:r>
              <a:rPr lang="en-US" sz="4800" dirty="0">
                <a:solidFill>
                  <a:srgbClr val="5C6670"/>
                </a:solidFill>
                <a:latin typeface="Calibri" panose="020F0502020204030204"/>
              </a:rPr>
              <a:t>through nonpartisan </a:t>
            </a:r>
            <a:r>
              <a:rPr lang="en-US" sz="4800" b="1" dirty="0">
                <a:solidFill>
                  <a:srgbClr val="5C6670"/>
                </a:solidFill>
                <a:latin typeface="Calibri" panose="020F0502020204030204"/>
              </a:rPr>
              <a:t>research</a:t>
            </a:r>
            <a:r>
              <a:rPr lang="en-US" sz="4800" dirty="0">
                <a:solidFill>
                  <a:srgbClr val="5C6670"/>
                </a:solidFill>
                <a:latin typeface="Calibri" panose="020F0502020204030204"/>
              </a:rPr>
              <a:t>, </a:t>
            </a:r>
            <a:r>
              <a:rPr lang="en-US" sz="4800" b="1" dirty="0">
                <a:solidFill>
                  <a:srgbClr val="5C6670"/>
                </a:solidFill>
                <a:latin typeface="Calibri" panose="020F0502020204030204"/>
              </a:rPr>
              <a:t>policy analysis</a:t>
            </a:r>
            <a:r>
              <a:rPr lang="en-US" sz="4800" dirty="0">
                <a:solidFill>
                  <a:srgbClr val="5C6670"/>
                </a:solidFill>
                <a:latin typeface="Calibri" panose="020F0502020204030204"/>
              </a:rPr>
              <a:t>, </a:t>
            </a:r>
            <a:r>
              <a:rPr lang="en-US" sz="4800" b="1" dirty="0">
                <a:solidFill>
                  <a:srgbClr val="5C6670"/>
                </a:solidFill>
                <a:latin typeface="Calibri" panose="020F0502020204030204"/>
              </a:rPr>
              <a:t>communications</a:t>
            </a:r>
            <a:r>
              <a:rPr lang="en-US" sz="4800" dirty="0">
                <a:solidFill>
                  <a:srgbClr val="5C6670"/>
                </a:solidFill>
                <a:latin typeface="Calibri" panose="020F0502020204030204"/>
              </a:rPr>
              <a:t> and </a:t>
            </a:r>
            <a:r>
              <a:rPr lang="en-US" sz="4800" b="1" dirty="0">
                <a:solidFill>
                  <a:srgbClr val="5C6670"/>
                </a:solidFill>
                <a:latin typeface="Calibri" panose="020F0502020204030204"/>
              </a:rPr>
              <a:t>advocacy</a:t>
            </a:r>
            <a:r>
              <a:rPr lang="en-US" sz="4800" dirty="0">
                <a:solidFill>
                  <a:srgbClr val="5C6670"/>
                </a:solidFill>
                <a:latin typeface="Calibri" panose="020F0502020204030204"/>
              </a:rPr>
              <a:t>.</a:t>
            </a:r>
          </a:p>
        </p:txBody>
      </p:sp>
      <p:pic>
        <p:nvPicPr>
          <p:cNvPr id="6" name="Picture 5">
            <a:extLst>
              <a:ext uri="{FF2B5EF4-FFF2-40B4-BE49-F238E27FC236}">
                <a16:creationId xmlns:a16="http://schemas.microsoft.com/office/drawing/2014/main" id="{E2FA55EE-8094-406B-8D84-CA6459D8612D}"/>
              </a:ext>
            </a:extLst>
          </p:cNvPr>
          <p:cNvPicPr>
            <a:picLocks noChangeAspect="1"/>
          </p:cNvPicPr>
          <p:nvPr/>
        </p:nvPicPr>
        <p:blipFill>
          <a:blip r:embed="rId4"/>
          <a:stretch>
            <a:fillRect/>
          </a:stretch>
        </p:blipFill>
        <p:spPr>
          <a:xfrm>
            <a:off x="8075384" y="10969314"/>
            <a:ext cx="6907236" cy="2173736"/>
          </a:xfrm>
          <a:prstGeom prst="rect">
            <a:avLst/>
          </a:prstGeom>
        </p:spPr>
      </p:pic>
    </p:spTree>
    <p:extLst>
      <p:ext uri="{BB962C8B-B14F-4D97-AF65-F5344CB8AC3E}">
        <p14:creationId xmlns:p14="http://schemas.microsoft.com/office/powerpoint/2010/main" val="3455065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DD5A516-30E0-4598-BC3E-25EB01BC3E13}"/>
              </a:ext>
            </a:extLst>
          </p:cNvPr>
          <p:cNvSpPr>
            <a:spLocks noGrp="1"/>
          </p:cNvSpPr>
          <p:nvPr>
            <p:ph type="title"/>
          </p:nvPr>
        </p:nvSpPr>
        <p:spPr>
          <a:xfrm>
            <a:off x="235972" y="1"/>
            <a:ext cx="24148028" cy="2651126"/>
          </a:xfrm>
        </p:spPr>
        <p:txBody>
          <a:bodyPr/>
          <a:lstStyle/>
          <a:p>
            <a:r>
              <a:rPr lang="en-US"/>
              <a:t>How Much Is Coming to Ohio in Fiscal Relief Funds?</a:t>
            </a:r>
            <a:endParaRPr lang="en-US" dirty="0"/>
          </a:p>
        </p:txBody>
      </p:sp>
      <p:pic>
        <p:nvPicPr>
          <p:cNvPr id="7" name="Picture 6">
            <a:extLst>
              <a:ext uri="{FF2B5EF4-FFF2-40B4-BE49-F238E27FC236}">
                <a16:creationId xmlns:a16="http://schemas.microsoft.com/office/drawing/2014/main" id="{EB7F9C01-8AEF-42AD-8C39-1F431EB05D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972300"/>
            <a:ext cx="8477250" cy="6743700"/>
          </a:xfrm>
          <a:prstGeom prst="rect">
            <a:avLst/>
          </a:prstGeom>
        </p:spPr>
      </p:pic>
      <p:sp>
        <p:nvSpPr>
          <p:cNvPr id="8" name="TextBox 7">
            <a:extLst>
              <a:ext uri="{FF2B5EF4-FFF2-40B4-BE49-F238E27FC236}">
                <a16:creationId xmlns:a16="http://schemas.microsoft.com/office/drawing/2014/main" id="{14C53E5B-4704-44D2-92F6-25447489B987}"/>
              </a:ext>
            </a:extLst>
          </p:cNvPr>
          <p:cNvSpPr txBox="1"/>
          <p:nvPr/>
        </p:nvSpPr>
        <p:spPr>
          <a:xfrm>
            <a:off x="7492179" y="3751622"/>
            <a:ext cx="16311714" cy="6740307"/>
          </a:xfrm>
          <a:prstGeom prst="rect">
            <a:avLst/>
          </a:prstGeom>
          <a:noFill/>
        </p:spPr>
        <p:txBody>
          <a:bodyPr wrap="square" rtlCol="0">
            <a:spAutoFit/>
          </a:bodyPr>
          <a:lstStyle/>
          <a:p>
            <a:pPr marL="1219200" indent="-1219200" defTabSz="1828800">
              <a:defRPr/>
            </a:pPr>
            <a:r>
              <a:rPr lang="en-US" sz="7200" b="1" dirty="0">
                <a:solidFill>
                  <a:srgbClr val="5C6670">
                    <a:lumMod val="50000"/>
                  </a:srgbClr>
                </a:solidFill>
                <a:latin typeface="Calibri" panose="020F0502020204030204" pitchFamily="34" charset="0"/>
                <a:cs typeface="Calibri" panose="020F0502020204030204" pitchFamily="34" charset="0"/>
              </a:rPr>
              <a:t>State of Ohio 				5,368,387</a:t>
            </a:r>
          </a:p>
          <a:p>
            <a:pPr marL="1219200" indent="-1219200" defTabSz="1828800">
              <a:defRPr/>
            </a:pPr>
            <a:r>
              <a:rPr lang="en-US" sz="7200" b="1" dirty="0">
                <a:solidFill>
                  <a:srgbClr val="5C6670">
                    <a:lumMod val="50000"/>
                  </a:srgbClr>
                </a:solidFill>
                <a:latin typeface="Calibri" panose="020F0502020204030204" pitchFamily="34" charset="0"/>
                <a:cs typeface="Calibri" panose="020F0502020204030204" pitchFamily="34" charset="0"/>
              </a:rPr>
              <a:t>Ohio Counties				2,270,471</a:t>
            </a:r>
          </a:p>
          <a:p>
            <a:pPr marL="1219200" indent="-1219200" defTabSz="1828800">
              <a:defRPr/>
            </a:pPr>
            <a:r>
              <a:rPr lang="en-US" sz="7200" b="1" dirty="0">
                <a:solidFill>
                  <a:srgbClr val="5C6670">
                    <a:lumMod val="50000"/>
                  </a:srgbClr>
                </a:solidFill>
                <a:latin typeface="Calibri" panose="020F0502020204030204" pitchFamily="34" charset="0"/>
                <a:cs typeface="Calibri" panose="020F0502020204030204" pitchFamily="34" charset="0"/>
              </a:rPr>
              <a:t>Ohio Metro Cities			2,175,200</a:t>
            </a:r>
          </a:p>
          <a:p>
            <a:pPr marL="1219200" indent="-1219200" defTabSz="1828800">
              <a:defRPr/>
            </a:pPr>
            <a:r>
              <a:rPr lang="en-US" sz="7200" b="1" dirty="0">
                <a:solidFill>
                  <a:srgbClr val="5C6670">
                    <a:lumMod val="50000"/>
                  </a:srgbClr>
                </a:solidFill>
                <a:latin typeface="Calibri" panose="020F0502020204030204" pitchFamily="34" charset="0"/>
                <a:cs typeface="Calibri" panose="020F0502020204030204" pitchFamily="34" charset="0"/>
              </a:rPr>
              <a:t>Ohio Non-Metro Cities	           843,7272</a:t>
            </a:r>
          </a:p>
          <a:p>
            <a:pPr marL="1219200" indent="-1219200" defTabSz="1828800">
              <a:defRPr/>
            </a:pPr>
            <a:endParaRPr lang="en-US" sz="7200" b="1" dirty="0">
              <a:solidFill>
                <a:srgbClr val="5C6670">
                  <a:lumMod val="50000"/>
                </a:srgbClr>
              </a:solidFill>
              <a:latin typeface="Calibri" panose="020F0502020204030204" pitchFamily="34" charset="0"/>
              <a:cs typeface="Calibri" panose="020F0502020204030204" pitchFamily="34" charset="0"/>
            </a:endParaRPr>
          </a:p>
          <a:p>
            <a:pPr marL="1219200" indent="-1219200" defTabSz="1828800">
              <a:defRPr/>
            </a:pPr>
            <a:r>
              <a:rPr lang="en-US" sz="7200" b="1" dirty="0">
                <a:solidFill>
                  <a:srgbClr val="5C6670">
                    <a:lumMod val="50000"/>
                  </a:srgbClr>
                </a:solidFill>
                <a:latin typeface="Calibri" panose="020F0502020204030204" pitchFamily="34" charset="0"/>
                <a:cs typeface="Calibri" panose="020F0502020204030204" pitchFamily="34" charset="0"/>
              </a:rPr>
              <a:t>TOTAL 				      $10,657,785</a:t>
            </a:r>
          </a:p>
        </p:txBody>
      </p:sp>
    </p:spTree>
    <p:extLst>
      <p:ext uri="{BB962C8B-B14F-4D97-AF65-F5344CB8AC3E}">
        <p14:creationId xmlns:p14="http://schemas.microsoft.com/office/powerpoint/2010/main" val="1818156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52805-638C-4C36-BA0E-6F4231071804}"/>
              </a:ext>
            </a:extLst>
          </p:cNvPr>
          <p:cNvSpPr>
            <a:spLocks noGrp="1"/>
          </p:cNvSpPr>
          <p:nvPr>
            <p:ph type="title"/>
          </p:nvPr>
        </p:nvSpPr>
        <p:spPr>
          <a:xfrm>
            <a:off x="0" y="287807"/>
            <a:ext cx="24384000" cy="2651126"/>
          </a:xfrm>
        </p:spPr>
        <p:txBody>
          <a:bodyPr/>
          <a:lstStyle/>
          <a:p>
            <a:r>
              <a:rPr lang="en-US" dirty="0"/>
              <a:t>Ohio Has Already Spent Much of the First Payment</a:t>
            </a:r>
          </a:p>
        </p:txBody>
      </p:sp>
      <p:sp>
        <p:nvSpPr>
          <p:cNvPr id="3" name="Content Placeholder 2">
            <a:extLst>
              <a:ext uri="{FF2B5EF4-FFF2-40B4-BE49-F238E27FC236}">
                <a16:creationId xmlns:a16="http://schemas.microsoft.com/office/drawing/2014/main" id="{68599544-0682-4687-9117-7D71A297BFA5}"/>
              </a:ext>
            </a:extLst>
          </p:cNvPr>
          <p:cNvSpPr>
            <a:spLocks noGrp="1"/>
          </p:cNvSpPr>
          <p:nvPr>
            <p:ph idx="1"/>
          </p:nvPr>
        </p:nvSpPr>
        <p:spPr>
          <a:xfrm>
            <a:off x="648931" y="3651250"/>
            <a:ext cx="22058670" cy="8702676"/>
          </a:xfrm>
        </p:spPr>
        <p:txBody>
          <a:bodyPr>
            <a:normAutofit lnSpcReduction="10000"/>
          </a:bodyPr>
          <a:lstStyle/>
          <a:p>
            <a:r>
              <a:rPr lang="en-US" dirty="0">
                <a:solidFill>
                  <a:srgbClr val="000000"/>
                </a:solidFill>
              </a:rPr>
              <a:t>$1.5 billion to repay loans to the federal government for unemployment compensation.</a:t>
            </a:r>
          </a:p>
          <a:p>
            <a:r>
              <a:rPr lang="en-US" dirty="0">
                <a:solidFill>
                  <a:srgbClr val="000000"/>
                </a:solidFill>
              </a:rPr>
              <a:t>$422 million to Ohio Townships who weren’t eligible for direct aid. </a:t>
            </a:r>
          </a:p>
          <a:p>
            <a:r>
              <a:rPr lang="en-US" dirty="0">
                <a:solidFill>
                  <a:srgbClr val="000000"/>
                </a:solidFill>
              </a:rPr>
              <a:t>$250 million to establish a water and sewer quality program administered by the Ohio Department of Development.</a:t>
            </a:r>
          </a:p>
          <a:p>
            <a:r>
              <a:rPr lang="en-US" dirty="0">
                <a:solidFill>
                  <a:srgbClr val="000000"/>
                </a:solidFill>
              </a:rPr>
              <a:t> $84 million to support infrastructure improvements at pediatric behavioral health care facilities to improve inpatient and outpatient settings.</a:t>
            </a:r>
          </a:p>
          <a:p>
            <a:r>
              <a:rPr lang="en-US" dirty="0">
                <a:solidFill>
                  <a:srgbClr val="000000"/>
                </a:solidFill>
              </a:rPr>
              <a:t>$2.256 billion</a:t>
            </a:r>
          </a:p>
          <a:p>
            <a:pPr marL="0" indent="0">
              <a:buNone/>
            </a:pPr>
            <a:r>
              <a:rPr lang="en-US" dirty="0">
                <a:solidFill>
                  <a:schemeClr val="tx1">
                    <a:lumMod val="50000"/>
                  </a:schemeClr>
                </a:solidFill>
              </a:rPr>
              <a:t>									</a:t>
            </a:r>
            <a:r>
              <a:rPr lang="en-US" sz="2800" dirty="0">
                <a:solidFill>
                  <a:schemeClr val="tx1">
                    <a:lumMod val="50000"/>
                  </a:schemeClr>
                </a:solidFill>
              </a:rPr>
              <a:t>Source, H.B. 168</a:t>
            </a:r>
          </a:p>
        </p:txBody>
      </p:sp>
    </p:spTree>
    <p:extLst>
      <p:ext uri="{BB962C8B-B14F-4D97-AF65-F5344CB8AC3E}">
        <p14:creationId xmlns:p14="http://schemas.microsoft.com/office/powerpoint/2010/main" val="1543780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1A795-0716-49AD-9357-49322CA232DE}"/>
              </a:ext>
            </a:extLst>
          </p:cNvPr>
          <p:cNvSpPr>
            <a:spLocks noGrp="1"/>
          </p:cNvSpPr>
          <p:nvPr>
            <p:ph type="title"/>
          </p:nvPr>
        </p:nvSpPr>
        <p:spPr>
          <a:xfrm>
            <a:off x="251518" y="1"/>
            <a:ext cx="21642352" cy="2651126"/>
          </a:xfrm>
        </p:spPr>
        <p:txBody>
          <a:bodyPr/>
          <a:lstStyle/>
          <a:p>
            <a:r>
              <a:rPr lang="en-US" dirty="0"/>
              <a:t>How Much Money Locally?</a:t>
            </a:r>
          </a:p>
        </p:txBody>
      </p:sp>
      <p:pic>
        <p:nvPicPr>
          <p:cNvPr id="5" name="Content Placeholder 4">
            <a:extLst>
              <a:ext uri="{FF2B5EF4-FFF2-40B4-BE49-F238E27FC236}">
                <a16:creationId xmlns:a16="http://schemas.microsoft.com/office/drawing/2014/main" id="{916F4205-4FBA-4977-BCAB-A459924F8F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18" y="3480619"/>
            <a:ext cx="10821176" cy="8097354"/>
          </a:xfrm>
        </p:spPr>
      </p:pic>
      <p:sp>
        <p:nvSpPr>
          <p:cNvPr id="6" name="TextBox 5">
            <a:extLst>
              <a:ext uri="{FF2B5EF4-FFF2-40B4-BE49-F238E27FC236}">
                <a16:creationId xmlns:a16="http://schemas.microsoft.com/office/drawing/2014/main" id="{77D8C665-AA92-4873-BD70-FADEDC6CE63B}"/>
              </a:ext>
            </a:extLst>
          </p:cNvPr>
          <p:cNvSpPr txBox="1"/>
          <p:nvPr/>
        </p:nvSpPr>
        <p:spPr>
          <a:xfrm>
            <a:off x="11072695" y="3480621"/>
            <a:ext cx="12093678" cy="7971413"/>
          </a:xfrm>
          <a:prstGeom prst="rect">
            <a:avLst/>
          </a:prstGeom>
          <a:noFill/>
        </p:spPr>
        <p:txBody>
          <a:bodyPr wrap="square" rtlCol="0">
            <a:spAutoFit/>
          </a:bodyPr>
          <a:lstStyle/>
          <a:p>
            <a:pPr defTabSz="1828800"/>
            <a:r>
              <a:rPr lang="en-US" sz="6400" dirty="0">
                <a:solidFill>
                  <a:srgbClr val="000000"/>
                </a:solidFill>
                <a:latin typeface="Calibri" panose="020F0502020204030204"/>
              </a:rPr>
              <a:t>City of Cleveland 	$511 million</a:t>
            </a:r>
          </a:p>
          <a:p>
            <a:pPr defTabSz="1828800"/>
            <a:r>
              <a:rPr lang="en-US" sz="6400" dirty="0">
                <a:solidFill>
                  <a:srgbClr val="000000"/>
                </a:solidFill>
                <a:latin typeface="Calibri" panose="020F0502020204030204"/>
              </a:rPr>
              <a:t>Cuyahoga County 	$239 million</a:t>
            </a:r>
          </a:p>
          <a:p>
            <a:pPr defTabSz="1828800"/>
            <a:r>
              <a:rPr lang="en-US" sz="6400" dirty="0">
                <a:solidFill>
                  <a:srgbClr val="000000"/>
                </a:solidFill>
                <a:latin typeface="Calibri" panose="020F0502020204030204"/>
              </a:rPr>
              <a:t>Geauga County		$18 million</a:t>
            </a:r>
          </a:p>
          <a:p>
            <a:pPr defTabSz="1828800"/>
            <a:r>
              <a:rPr lang="en-US" sz="6400" dirty="0">
                <a:solidFill>
                  <a:srgbClr val="000000"/>
                </a:solidFill>
                <a:latin typeface="Calibri" panose="020F0502020204030204"/>
              </a:rPr>
              <a:t>Lake County		$44 million</a:t>
            </a:r>
          </a:p>
          <a:p>
            <a:pPr defTabSz="1828800"/>
            <a:r>
              <a:rPr lang="en-US" sz="6400" dirty="0">
                <a:solidFill>
                  <a:srgbClr val="000000"/>
                </a:solidFill>
                <a:latin typeface="Calibri" panose="020F0502020204030204"/>
              </a:rPr>
              <a:t>Lorain County		$60 million</a:t>
            </a:r>
          </a:p>
          <a:p>
            <a:pPr defTabSz="1828800"/>
            <a:r>
              <a:rPr lang="en-US" sz="6400" dirty="0">
                <a:solidFill>
                  <a:srgbClr val="000000"/>
                </a:solidFill>
                <a:latin typeface="Calibri" panose="020F0502020204030204"/>
              </a:rPr>
              <a:t>Lakewood 			$47 million</a:t>
            </a:r>
          </a:p>
          <a:p>
            <a:pPr defTabSz="1828800"/>
            <a:r>
              <a:rPr lang="en-US" sz="6400" dirty="0">
                <a:solidFill>
                  <a:srgbClr val="000000"/>
                </a:solidFill>
                <a:latin typeface="Calibri" panose="020F0502020204030204"/>
              </a:rPr>
              <a:t>Cleveland Hts. 		$38 million</a:t>
            </a:r>
          </a:p>
          <a:p>
            <a:pPr defTabSz="1828800"/>
            <a:r>
              <a:rPr lang="en-US" sz="6400" dirty="0">
                <a:solidFill>
                  <a:srgbClr val="000000"/>
                </a:solidFill>
                <a:latin typeface="Calibri" panose="020F0502020204030204"/>
              </a:rPr>
              <a:t>East Cleveland 		$26 million</a:t>
            </a:r>
          </a:p>
        </p:txBody>
      </p:sp>
    </p:spTree>
    <p:extLst>
      <p:ext uri="{BB962C8B-B14F-4D97-AF65-F5344CB8AC3E}">
        <p14:creationId xmlns:p14="http://schemas.microsoft.com/office/powerpoint/2010/main" val="245920042"/>
      </p:ext>
    </p:extLst>
  </p:cSld>
  <p:clrMapOvr>
    <a:masterClrMapping/>
  </p:clrMapOvr>
</p:sld>
</file>

<file path=ppt/theme/theme1.xml><?xml version="1.0" encoding="utf-8"?>
<a:theme xmlns:a="http://schemas.openxmlformats.org/drawingml/2006/main" name="1_Office Theme">
  <a:themeElements>
    <a:clrScheme name="Custom 52">
      <a:dk1>
        <a:srgbClr val="0B1624"/>
      </a:dk1>
      <a:lt1>
        <a:sysClr val="window" lastClr="FFFFFF"/>
      </a:lt1>
      <a:dk2>
        <a:srgbClr val="4A595E"/>
      </a:dk2>
      <a:lt2>
        <a:srgbClr val="ECEFF0"/>
      </a:lt2>
      <a:accent1>
        <a:srgbClr val="008AD8"/>
      </a:accent1>
      <a:accent2>
        <a:srgbClr val="53327A"/>
      </a:accent2>
      <a:accent3>
        <a:srgbClr val="1F497D"/>
      </a:accent3>
      <a:accent4>
        <a:srgbClr val="F4F4F4"/>
      </a:accent4>
      <a:accent5>
        <a:srgbClr val="98C039"/>
      </a:accent5>
      <a:accent6>
        <a:srgbClr val="8FC36B"/>
      </a:accent6>
      <a:hlink>
        <a:srgbClr val="0563C1"/>
      </a:hlink>
      <a:folHlink>
        <a:srgbClr val="954F72"/>
      </a:folHlink>
    </a:clrScheme>
    <a:fontScheme name="Apple Green">
      <a:majorFont>
        <a:latin typeface="Fira Sans"/>
        <a:ea typeface=""/>
        <a:cs typeface=""/>
      </a:majorFont>
      <a:minorFont>
        <a:latin typeface="Fira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Custom 3">
      <a:dk1>
        <a:srgbClr val="5C6670"/>
      </a:dk1>
      <a:lt1>
        <a:sysClr val="window" lastClr="FFFFFF"/>
      </a:lt1>
      <a:dk2>
        <a:srgbClr val="276092"/>
      </a:dk2>
      <a:lt2>
        <a:srgbClr val="BFBFBF"/>
      </a:lt2>
      <a:accent1>
        <a:srgbClr val="4F81BD"/>
      </a:accent1>
      <a:accent2>
        <a:srgbClr val="C3002F"/>
      </a:accent2>
      <a:accent3>
        <a:srgbClr val="17365D"/>
      </a:accent3>
      <a:accent4>
        <a:srgbClr val="3C5AF2"/>
      </a:accent4>
      <a:accent5>
        <a:srgbClr val="9999FE"/>
      </a:accent5>
      <a:accent6>
        <a:srgbClr val="0000BF"/>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A16E013EF0FAB46AE7511BD1AEE372E" ma:contentTypeVersion="13" ma:contentTypeDescription="Create a new document." ma:contentTypeScope="" ma:versionID="36d7669ef9485d300c885315fb9a4b5b">
  <xsd:schema xmlns:xsd="http://www.w3.org/2001/XMLSchema" xmlns:xs="http://www.w3.org/2001/XMLSchema" xmlns:p="http://schemas.microsoft.com/office/2006/metadata/properties" xmlns:ns3="05f31ceb-ce43-406a-a3cb-42c48f5104e8" xmlns:ns4="dbbc74c8-8d20-4f62-9b2c-8464844112c9" targetNamespace="http://schemas.microsoft.com/office/2006/metadata/properties" ma:root="true" ma:fieldsID="9b7795e3fe345bc5e730c725874b6feb" ns3:_="" ns4:_="">
    <xsd:import namespace="05f31ceb-ce43-406a-a3cb-42c48f5104e8"/>
    <xsd:import namespace="dbbc74c8-8d20-4f62-9b2c-8464844112c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f31ceb-ce43-406a-a3cb-42c48f5104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bbc74c8-8d20-4f62-9b2c-8464844112c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69F143-44E7-4E9F-AD4D-42C4DCE554F2}">
  <ds:schemaRefs>
    <ds:schemaRef ds:uri="http://schemas.microsoft.com/sharepoint/v3/contenttype/forms"/>
  </ds:schemaRefs>
</ds:datastoreItem>
</file>

<file path=customXml/itemProps2.xml><?xml version="1.0" encoding="utf-8"?>
<ds:datastoreItem xmlns:ds="http://schemas.openxmlformats.org/officeDocument/2006/customXml" ds:itemID="{1CF87D12-AB61-4608-A122-6BF8738A0F2A}">
  <ds:schemaRefs>
    <ds:schemaRef ds:uri="http://purl.org/dc/dcmitype/"/>
    <ds:schemaRef ds:uri="05f31ceb-ce43-406a-a3cb-42c48f5104e8"/>
    <ds:schemaRef ds:uri="http://schemas.microsoft.com/office/2006/documentManagement/types"/>
    <ds:schemaRef ds:uri="dbbc74c8-8d20-4f62-9b2c-8464844112c9"/>
    <ds:schemaRef ds:uri="http://schemas.microsoft.com/office/infopath/2007/PartnerControls"/>
    <ds:schemaRef ds:uri="http://www.w3.org/XML/1998/namespace"/>
    <ds:schemaRef ds:uri="http://purl.org/dc/terms/"/>
    <ds:schemaRef ds:uri="http://purl.org/dc/elements/1.1/"/>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F7ADB53F-0F3B-4960-95D7-4FDFDD55CF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f31ceb-ce43-406a-a3cb-42c48f5104e8"/>
    <ds:schemaRef ds:uri="dbbc74c8-8d20-4f62-9b2c-8464844112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11</TotalTime>
  <Words>1187</Words>
  <Application>Microsoft Office PowerPoint</Application>
  <PresentationFormat>Custom</PresentationFormat>
  <Paragraphs>127</Paragraphs>
  <Slides>23</Slides>
  <Notes>3</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23</vt:i4>
      </vt:variant>
    </vt:vector>
  </HeadingPairs>
  <TitlesOfParts>
    <vt:vector size="36" baseType="lpstr">
      <vt:lpstr>Wingdings</vt:lpstr>
      <vt:lpstr>Arial</vt:lpstr>
      <vt:lpstr>Calibri</vt:lpstr>
      <vt:lpstr>Fira Sans</vt:lpstr>
      <vt:lpstr>Calibri Light</vt:lpstr>
      <vt:lpstr>Times</vt:lpstr>
      <vt:lpstr>Arial Black</vt:lpstr>
      <vt:lpstr>Arial  </vt:lpstr>
      <vt:lpstr>Nunito Sans</vt:lpstr>
      <vt:lpstr>Fira Sans Light</vt:lpstr>
      <vt:lpstr>Nunito Sans Light</vt:lpstr>
      <vt:lpstr>1_Office Theme</vt:lpstr>
      <vt:lpstr>Office Theme</vt:lpstr>
      <vt:lpstr>Nonprofit Leaders’ Breakfast  Featuring John Corlett,  The Center for Community Solutions</vt:lpstr>
      <vt:lpstr>Thank you to our sponsor!</vt:lpstr>
      <vt:lpstr>Housekeeping</vt:lpstr>
      <vt:lpstr>Today’s Presenter: </vt:lpstr>
      <vt:lpstr>American Rescue Plan Act Funding in Ohio Business Volunteers Unlimited: Nonprofit Leaders’ Breakfast</vt:lpstr>
      <vt:lpstr>PowerPoint Presentation</vt:lpstr>
      <vt:lpstr>How Much Is Coming to Ohio in Fiscal Relief Funds?</vt:lpstr>
      <vt:lpstr>Ohio Has Already Spent Much of the First Payment</vt:lpstr>
      <vt:lpstr>How Much Money Locally?</vt:lpstr>
      <vt:lpstr>Putting Ohio’s Funding in Perspective </vt:lpstr>
      <vt:lpstr>PowerPoint Presentation</vt:lpstr>
      <vt:lpstr>Ohio Will Receive $274 Million in State Capital Funds</vt:lpstr>
      <vt:lpstr>American Rescue Plan Reporting Requirements</vt:lpstr>
      <vt:lpstr>American Rescue Plan Act FAQs</vt:lpstr>
      <vt:lpstr>American Rescue Plan Act FAQs</vt:lpstr>
      <vt:lpstr>American Rescue Plan Act FAQs</vt:lpstr>
      <vt:lpstr>American Rescue Plan To Do List</vt:lpstr>
      <vt:lpstr>Stay Informed</vt:lpstr>
      <vt:lpstr>How BVU Serves Nonprofits | Nonprofit Leadership </vt:lpstr>
      <vt:lpstr>Connect with Champions</vt:lpstr>
      <vt:lpstr>Ask the Expert </vt:lpstr>
      <vt:lpstr>Thank you to our sponsor!</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BryanC</dc:creator>
  <cp:keywords>SEOCliff</cp:keywords>
  <cp:lastModifiedBy>Maria Diturno</cp:lastModifiedBy>
  <cp:revision>4</cp:revision>
  <dcterms:modified xsi:type="dcterms:W3CDTF">2021-07-15T11:49:37Z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0x0101008A16E013EF0FAB46AE7511BD1AEE372E</vt:lpwstr>
  </property>
</Properties>
</file>